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notesSlides/notesSlide2.xml" ContentType="application/vnd.openxmlformats-officedocument.presentationml.notesSlide+xml"/>
  <Override PartName="/ppt/tags/tag5.xml" ContentType="application/vnd.openxmlformats-officedocument.presentationml.tags+xml"/>
  <Override PartName="/ppt/notesSlides/notesSlide3.xml" ContentType="application/vnd.openxmlformats-officedocument.presentationml.notesSlide+xml"/>
  <Override PartName="/ppt/tags/tag6.xml" ContentType="application/vnd.openxmlformats-officedocument.presentationml.tags+xml"/>
  <Override PartName="/ppt/notesSlides/notesSlide4.xml" ContentType="application/vnd.openxmlformats-officedocument.presentationml.notesSlide+xml"/>
  <Override PartName="/ppt/tags/tag7.xml" ContentType="application/vnd.openxmlformats-officedocument.presentationml.tags+xml"/>
  <Override PartName="/ppt/notesSlides/notesSlide5.xml" ContentType="application/vnd.openxmlformats-officedocument.presentationml.notesSlide+xml"/>
  <Override PartName="/ppt/tags/tag8.xml" ContentType="application/vnd.openxmlformats-officedocument.presentationml.tags+xml"/>
  <Override PartName="/ppt/notesSlides/notesSlide6.xml" ContentType="application/vnd.openxmlformats-officedocument.presentationml.notesSlide+xml"/>
  <Override PartName="/ppt/tags/tag9.xml" ContentType="application/vnd.openxmlformats-officedocument.presentationml.tags+xml"/>
  <Override PartName="/ppt/notesSlides/notesSlide7.xml" ContentType="application/vnd.openxmlformats-officedocument.presentationml.notesSlide+xml"/>
  <Override PartName="/ppt/tags/tag10.xml" ContentType="application/vnd.openxmlformats-officedocument.presentationml.tags+xml"/>
  <Override PartName="/ppt/notesSlides/notesSlide8.xml" ContentType="application/vnd.openxmlformats-officedocument.presentationml.notesSlide+xml"/>
  <Override PartName="/ppt/tags/tag11.xml" ContentType="application/vnd.openxmlformats-officedocument.presentationml.tags+xml"/>
  <Override PartName="/ppt/notesSlides/notesSlide9.xml" ContentType="application/vnd.openxmlformats-officedocument.presentationml.notesSlide+xml"/>
  <Override PartName="/ppt/tags/tag12.xml" ContentType="application/vnd.openxmlformats-officedocument.presentationml.tags+xml"/>
  <Override PartName="/ppt/notesSlides/notesSlide10.xml" ContentType="application/vnd.openxmlformats-officedocument.presentationml.notesSlide+xml"/>
  <Override PartName="/ppt/tags/tag13.xml" ContentType="application/vnd.openxmlformats-officedocument.presentationml.tags+xml"/>
  <Override PartName="/ppt/notesSlides/notesSlide11.xml" ContentType="application/vnd.openxmlformats-officedocument.presentationml.notesSlide+xml"/>
  <Override PartName="/ppt/tags/tag14.xml" ContentType="application/vnd.openxmlformats-officedocument.presentationml.tags+xml"/>
  <Override PartName="/ppt/notesSlides/notesSlide12.xml" ContentType="application/vnd.openxmlformats-officedocument.presentationml.notesSlide+xml"/>
  <Override PartName="/ppt/tags/tag15.xml" ContentType="application/vnd.openxmlformats-officedocument.presentationml.tags+xml"/>
  <Override PartName="/ppt/notesSlides/notesSlide13.xml" ContentType="application/vnd.openxmlformats-officedocument.presentationml.notesSlide+xml"/>
  <Override PartName="/ppt/tags/tag16.xml" ContentType="application/vnd.openxmlformats-officedocument.presentationml.tags+xml"/>
  <Override PartName="/ppt/notesSlides/notesSlide14.xml" ContentType="application/vnd.openxmlformats-officedocument.presentationml.notesSlide+xml"/>
  <Override PartName="/ppt/tags/tag17.xml" ContentType="application/vnd.openxmlformats-officedocument.presentationml.tags+xml"/>
  <Override PartName="/ppt/notesSlides/notesSlide15.xml" ContentType="application/vnd.openxmlformats-officedocument.presentationml.notesSlide+xml"/>
  <Override PartName="/ppt/tags/tag18.xml" ContentType="application/vnd.openxmlformats-officedocument.presentationml.tags+xml"/>
  <Override PartName="/ppt/notesSlides/notesSlide16.xml" ContentType="application/vnd.openxmlformats-officedocument.presentationml.notesSlide+xml"/>
  <Override PartName="/ppt/tags/tag19.xml" ContentType="application/vnd.openxmlformats-officedocument.presentationml.tags+xml"/>
  <Override PartName="/ppt/notesSlides/notesSlide1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4"/>
  </p:sldMasterIdLst>
  <p:notesMasterIdLst>
    <p:notesMasterId r:id="rId30"/>
  </p:notesMasterIdLst>
  <p:sldIdLst>
    <p:sldId id="256" r:id="rId5"/>
    <p:sldId id="297"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98" r:id="rId19"/>
    <p:sldId id="270" r:id="rId20"/>
    <p:sldId id="272" r:id="rId21"/>
    <p:sldId id="291" r:id="rId22"/>
    <p:sldId id="292" r:id="rId23"/>
    <p:sldId id="273" r:id="rId24"/>
    <p:sldId id="293" r:id="rId25"/>
    <p:sldId id="294" r:id="rId26"/>
    <p:sldId id="275" r:id="rId27"/>
    <p:sldId id="276" r:id="rId28"/>
    <p:sldId id="271" r:id="rId29"/>
  </p:sldIdLst>
  <p:sldSz cx="12192000" cy="6858000"/>
  <p:notesSz cx="6858000" cy="9144000"/>
  <p:custDataLst>
    <p:tags r:id="rId31"/>
  </p:custData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32" roundtripDataSignature="AMtx7mgcXDgxd9P0dMevTRxxn7iYf4kyBQ=="/>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2478439-2249-E1EC-A7AB-8851EB8D152A}" name="andre.trollip@finddx.org" initials="an" userId="S::urn:spo:guest#andre.trollip@finddx.org::" providerId="AD"/>
  <p188:author id="{A0BF55F1-DB94-4CBA-153D-88EB9840318B}" name="natacha milhano" initials="nm" userId="88c9fc77fb725f94"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EFD1FE8-F6B2-FA99-B570-DC1BDB802040}" v="20" dt="2022-05-03T15:25:22.474"/>
    <p1510:client id="{105C3CA2-6BBB-19C3-83D6-DB9E7A178496}" v="6" dt="2022-07-12T16:44:53.156"/>
    <p1510:client id="{3A07F295-003F-3D12-CE6C-0BBB2B845694}" v="80" dt="2022-06-06T12:16:51.548"/>
    <p1510:client id="{55DE2AC2-3D72-E4A8-B881-28A492EF03D3}" v="11" dt="2022-07-12T16:19:57.507"/>
    <p1510:client id="{561FC29E-E953-D818-7D91-AF640BEA665E}" v="14" dt="2022-05-31T08:07:03.109"/>
    <p1510:client id="{B67177D3-C43C-1B59-03E1-A83E7E4712DE}" v="47" dt="2022-05-04T10:22:19.638"/>
    <p1510:client id="{FCBB09EF-0EC6-502C-265A-32C3349469B9}" v="4" dt="2022-07-12T13:13:53.93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0" d="100"/>
          <a:sy n="80" d="100"/>
        </p:scale>
        <p:origin x="754" y="5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microsoft.com/office/2018/10/relationships/authors" Target="authors.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38"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customschemas.google.com/relationships/presentationmetadata" Target="metadata"/><Relationship Id="rId37"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gs" Target="tags/tag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ORNI FONSECA MILHANO, Natacha Alexandra" userId="S::kornin@who.int::cefdd911-4d38-402c-aa51-728e92201c3f" providerId="AD" clId="Web-{B67177D3-C43C-1B59-03E1-A83E7E4712DE}"/>
    <pc:docChg chg="modSld">
      <pc:chgData name="KORNI FONSECA MILHANO, Natacha Alexandra" userId="S::kornin@who.int::cefdd911-4d38-402c-aa51-728e92201c3f" providerId="AD" clId="Web-{B67177D3-C43C-1B59-03E1-A83E7E4712DE}" dt="2022-05-04T10:22:19.200" v="26" actId="20577"/>
      <pc:docMkLst>
        <pc:docMk/>
      </pc:docMkLst>
      <pc:sldChg chg="modSp">
        <pc:chgData name="KORNI FONSECA MILHANO, Natacha Alexandra" userId="S::kornin@who.int::cefdd911-4d38-402c-aa51-728e92201c3f" providerId="AD" clId="Web-{B67177D3-C43C-1B59-03E1-A83E7E4712DE}" dt="2022-05-04T10:20:24.025" v="2" actId="20577"/>
        <pc:sldMkLst>
          <pc:docMk/>
          <pc:sldMk cId="0" sldId="257"/>
        </pc:sldMkLst>
        <pc:spChg chg="mod">
          <ac:chgData name="KORNI FONSECA MILHANO, Natacha Alexandra" userId="S::kornin@who.int::cefdd911-4d38-402c-aa51-728e92201c3f" providerId="AD" clId="Web-{B67177D3-C43C-1B59-03E1-A83E7E4712DE}" dt="2022-05-04T10:20:24.025" v="2" actId="20577"/>
          <ac:spMkLst>
            <pc:docMk/>
            <pc:sldMk cId="0" sldId="257"/>
            <ac:spMk id="6" creationId="{F3403EAB-90D7-40DE-8C61-0640389B2849}"/>
          </ac:spMkLst>
        </pc:spChg>
      </pc:sldChg>
      <pc:sldChg chg="modSp">
        <pc:chgData name="KORNI FONSECA MILHANO, Natacha Alexandra" userId="S::kornin@who.int::cefdd911-4d38-402c-aa51-728e92201c3f" providerId="AD" clId="Web-{B67177D3-C43C-1B59-03E1-A83E7E4712DE}" dt="2022-05-04T10:20:28.479" v="3" actId="20577"/>
        <pc:sldMkLst>
          <pc:docMk/>
          <pc:sldMk cId="0" sldId="258"/>
        </pc:sldMkLst>
        <pc:spChg chg="mod">
          <ac:chgData name="KORNI FONSECA MILHANO, Natacha Alexandra" userId="S::kornin@who.int::cefdd911-4d38-402c-aa51-728e92201c3f" providerId="AD" clId="Web-{B67177D3-C43C-1B59-03E1-A83E7E4712DE}" dt="2022-05-04T10:20:28.479" v="3" actId="20577"/>
          <ac:spMkLst>
            <pc:docMk/>
            <pc:sldMk cId="0" sldId="258"/>
            <ac:spMk id="6" creationId="{8236D166-2E2F-487A-91A6-35E96AC6ACC8}"/>
          </ac:spMkLst>
        </pc:spChg>
      </pc:sldChg>
      <pc:sldChg chg="modSp">
        <pc:chgData name="KORNI FONSECA MILHANO, Natacha Alexandra" userId="S::kornin@who.int::cefdd911-4d38-402c-aa51-728e92201c3f" providerId="AD" clId="Web-{B67177D3-C43C-1B59-03E1-A83E7E4712DE}" dt="2022-05-04T10:20:34.463" v="4" actId="20577"/>
        <pc:sldMkLst>
          <pc:docMk/>
          <pc:sldMk cId="0" sldId="259"/>
        </pc:sldMkLst>
        <pc:spChg chg="mod">
          <ac:chgData name="KORNI FONSECA MILHANO, Natacha Alexandra" userId="S::kornin@who.int::cefdd911-4d38-402c-aa51-728e92201c3f" providerId="AD" clId="Web-{B67177D3-C43C-1B59-03E1-A83E7E4712DE}" dt="2022-05-04T10:20:34.463" v="4" actId="20577"/>
          <ac:spMkLst>
            <pc:docMk/>
            <pc:sldMk cId="0" sldId="259"/>
            <ac:spMk id="7" creationId="{DD7311EF-1C94-4723-85CC-31399B07954B}"/>
          </ac:spMkLst>
        </pc:spChg>
      </pc:sldChg>
      <pc:sldChg chg="modSp">
        <pc:chgData name="KORNI FONSECA MILHANO, Natacha Alexandra" userId="S::kornin@who.int::cefdd911-4d38-402c-aa51-728e92201c3f" providerId="AD" clId="Web-{B67177D3-C43C-1B59-03E1-A83E7E4712DE}" dt="2022-05-04T10:20:39.682" v="5" actId="20577"/>
        <pc:sldMkLst>
          <pc:docMk/>
          <pc:sldMk cId="0" sldId="260"/>
        </pc:sldMkLst>
        <pc:spChg chg="mod">
          <ac:chgData name="KORNI FONSECA MILHANO, Natacha Alexandra" userId="S::kornin@who.int::cefdd911-4d38-402c-aa51-728e92201c3f" providerId="AD" clId="Web-{B67177D3-C43C-1B59-03E1-A83E7E4712DE}" dt="2022-05-04T10:20:39.682" v="5" actId="20577"/>
          <ac:spMkLst>
            <pc:docMk/>
            <pc:sldMk cId="0" sldId="260"/>
            <ac:spMk id="6" creationId="{D09C9D56-086E-48CB-A1BF-467CEAF84CC8}"/>
          </ac:spMkLst>
        </pc:spChg>
      </pc:sldChg>
      <pc:sldChg chg="modSp">
        <pc:chgData name="KORNI FONSECA MILHANO, Natacha Alexandra" userId="S::kornin@who.int::cefdd911-4d38-402c-aa51-728e92201c3f" providerId="AD" clId="Web-{B67177D3-C43C-1B59-03E1-A83E7E4712DE}" dt="2022-05-04T10:20:44.151" v="6" actId="20577"/>
        <pc:sldMkLst>
          <pc:docMk/>
          <pc:sldMk cId="0" sldId="261"/>
        </pc:sldMkLst>
        <pc:spChg chg="mod">
          <ac:chgData name="KORNI FONSECA MILHANO, Natacha Alexandra" userId="S::kornin@who.int::cefdd911-4d38-402c-aa51-728e92201c3f" providerId="AD" clId="Web-{B67177D3-C43C-1B59-03E1-A83E7E4712DE}" dt="2022-05-04T10:20:44.151" v="6" actId="20577"/>
          <ac:spMkLst>
            <pc:docMk/>
            <pc:sldMk cId="0" sldId="261"/>
            <ac:spMk id="6" creationId="{2B8AA9BA-E055-4DD5-915B-30A6CAAF6AD9}"/>
          </ac:spMkLst>
        </pc:spChg>
      </pc:sldChg>
      <pc:sldChg chg="modSp">
        <pc:chgData name="KORNI FONSECA MILHANO, Natacha Alexandra" userId="S::kornin@who.int::cefdd911-4d38-402c-aa51-728e92201c3f" providerId="AD" clId="Web-{B67177D3-C43C-1B59-03E1-A83E7E4712DE}" dt="2022-05-04T10:20:48.182" v="7" actId="20577"/>
        <pc:sldMkLst>
          <pc:docMk/>
          <pc:sldMk cId="0" sldId="262"/>
        </pc:sldMkLst>
        <pc:spChg chg="mod">
          <ac:chgData name="KORNI FONSECA MILHANO, Natacha Alexandra" userId="S::kornin@who.int::cefdd911-4d38-402c-aa51-728e92201c3f" providerId="AD" clId="Web-{B67177D3-C43C-1B59-03E1-A83E7E4712DE}" dt="2022-05-04T10:20:48.182" v="7" actId="20577"/>
          <ac:spMkLst>
            <pc:docMk/>
            <pc:sldMk cId="0" sldId="262"/>
            <ac:spMk id="12" creationId="{772A7819-54EE-4540-BA10-900D23B8FD76}"/>
          </ac:spMkLst>
        </pc:spChg>
      </pc:sldChg>
      <pc:sldChg chg="modSp">
        <pc:chgData name="KORNI FONSECA MILHANO, Natacha Alexandra" userId="S::kornin@who.int::cefdd911-4d38-402c-aa51-728e92201c3f" providerId="AD" clId="Web-{B67177D3-C43C-1B59-03E1-A83E7E4712DE}" dt="2022-05-04T10:20:52.854" v="9" actId="20577"/>
        <pc:sldMkLst>
          <pc:docMk/>
          <pc:sldMk cId="0" sldId="263"/>
        </pc:sldMkLst>
        <pc:spChg chg="mod">
          <ac:chgData name="KORNI FONSECA MILHANO, Natacha Alexandra" userId="S::kornin@who.int::cefdd911-4d38-402c-aa51-728e92201c3f" providerId="AD" clId="Web-{B67177D3-C43C-1B59-03E1-A83E7E4712DE}" dt="2022-05-04T10:20:52.854" v="9" actId="20577"/>
          <ac:spMkLst>
            <pc:docMk/>
            <pc:sldMk cId="0" sldId="263"/>
            <ac:spMk id="10" creationId="{4D60CA19-71E4-44C4-8591-DFA8AFC50B5D}"/>
          </ac:spMkLst>
        </pc:spChg>
      </pc:sldChg>
      <pc:sldChg chg="modSp">
        <pc:chgData name="KORNI FONSECA MILHANO, Natacha Alexandra" userId="S::kornin@who.int::cefdd911-4d38-402c-aa51-728e92201c3f" providerId="AD" clId="Web-{B67177D3-C43C-1B59-03E1-A83E7E4712DE}" dt="2022-05-04T10:20:57.167" v="10" actId="20577"/>
        <pc:sldMkLst>
          <pc:docMk/>
          <pc:sldMk cId="0" sldId="264"/>
        </pc:sldMkLst>
        <pc:spChg chg="mod">
          <ac:chgData name="KORNI FONSECA MILHANO, Natacha Alexandra" userId="S::kornin@who.int::cefdd911-4d38-402c-aa51-728e92201c3f" providerId="AD" clId="Web-{B67177D3-C43C-1B59-03E1-A83E7E4712DE}" dt="2022-05-04T10:20:57.167" v="10" actId="20577"/>
          <ac:spMkLst>
            <pc:docMk/>
            <pc:sldMk cId="0" sldId="264"/>
            <ac:spMk id="7" creationId="{6EB518CF-532B-47B3-BF84-232610FDA9E0}"/>
          </ac:spMkLst>
        </pc:spChg>
      </pc:sldChg>
      <pc:sldChg chg="modSp">
        <pc:chgData name="KORNI FONSECA MILHANO, Natacha Alexandra" userId="S::kornin@who.int::cefdd911-4d38-402c-aa51-728e92201c3f" providerId="AD" clId="Web-{B67177D3-C43C-1B59-03E1-A83E7E4712DE}" dt="2022-05-04T10:21:01.729" v="11" actId="20577"/>
        <pc:sldMkLst>
          <pc:docMk/>
          <pc:sldMk cId="0" sldId="265"/>
        </pc:sldMkLst>
        <pc:spChg chg="mod">
          <ac:chgData name="KORNI FONSECA MILHANO, Natacha Alexandra" userId="S::kornin@who.int::cefdd911-4d38-402c-aa51-728e92201c3f" providerId="AD" clId="Web-{B67177D3-C43C-1B59-03E1-A83E7E4712DE}" dt="2022-05-04T10:21:01.729" v="11" actId="20577"/>
          <ac:spMkLst>
            <pc:docMk/>
            <pc:sldMk cId="0" sldId="265"/>
            <ac:spMk id="9" creationId="{29B0EC0B-840F-409C-92C6-C33C22F2FCFD}"/>
          </ac:spMkLst>
        </pc:spChg>
      </pc:sldChg>
      <pc:sldChg chg="modSp">
        <pc:chgData name="KORNI FONSECA MILHANO, Natacha Alexandra" userId="S::kornin@who.int::cefdd911-4d38-402c-aa51-728e92201c3f" providerId="AD" clId="Web-{B67177D3-C43C-1B59-03E1-A83E7E4712DE}" dt="2022-05-04T10:21:06.198" v="12" actId="20577"/>
        <pc:sldMkLst>
          <pc:docMk/>
          <pc:sldMk cId="0" sldId="266"/>
        </pc:sldMkLst>
        <pc:spChg chg="mod">
          <ac:chgData name="KORNI FONSECA MILHANO, Natacha Alexandra" userId="S::kornin@who.int::cefdd911-4d38-402c-aa51-728e92201c3f" providerId="AD" clId="Web-{B67177D3-C43C-1B59-03E1-A83E7E4712DE}" dt="2022-05-04T10:21:06.198" v="12" actId="20577"/>
          <ac:spMkLst>
            <pc:docMk/>
            <pc:sldMk cId="0" sldId="266"/>
            <ac:spMk id="9" creationId="{CFF52561-42BC-42E0-9EC0-EEC775A7E1A6}"/>
          </ac:spMkLst>
        </pc:spChg>
      </pc:sldChg>
      <pc:sldChg chg="modSp">
        <pc:chgData name="KORNI FONSECA MILHANO, Natacha Alexandra" userId="S::kornin@who.int::cefdd911-4d38-402c-aa51-728e92201c3f" providerId="AD" clId="Web-{B67177D3-C43C-1B59-03E1-A83E7E4712DE}" dt="2022-05-04T10:21:11.245" v="13" actId="20577"/>
        <pc:sldMkLst>
          <pc:docMk/>
          <pc:sldMk cId="0" sldId="267"/>
        </pc:sldMkLst>
        <pc:spChg chg="mod">
          <ac:chgData name="KORNI FONSECA MILHANO, Natacha Alexandra" userId="S::kornin@who.int::cefdd911-4d38-402c-aa51-728e92201c3f" providerId="AD" clId="Web-{B67177D3-C43C-1B59-03E1-A83E7E4712DE}" dt="2022-05-04T10:21:11.245" v="13" actId="20577"/>
          <ac:spMkLst>
            <pc:docMk/>
            <pc:sldMk cId="0" sldId="267"/>
            <ac:spMk id="9" creationId="{EAAEA153-79AE-427A-AA40-52EF59190EE2}"/>
          </ac:spMkLst>
        </pc:spChg>
      </pc:sldChg>
      <pc:sldChg chg="modSp">
        <pc:chgData name="KORNI FONSECA MILHANO, Natacha Alexandra" userId="S::kornin@who.int::cefdd911-4d38-402c-aa51-728e92201c3f" providerId="AD" clId="Web-{B67177D3-C43C-1B59-03E1-A83E7E4712DE}" dt="2022-05-04T10:21:15.511" v="15" actId="20577"/>
        <pc:sldMkLst>
          <pc:docMk/>
          <pc:sldMk cId="0" sldId="268"/>
        </pc:sldMkLst>
        <pc:spChg chg="mod">
          <ac:chgData name="KORNI FONSECA MILHANO, Natacha Alexandra" userId="S::kornin@who.int::cefdd911-4d38-402c-aa51-728e92201c3f" providerId="AD" clId="Web-{B67177D3-C43C-1B59-03E1-A83E7E4712DE}" dt="2022-05-04T10:21:15.511" v="15" actId="20577"/>
          <ac:spMkLst>
            <pc:docMk/>
            <pc:sldMk cId="0" sldId="268"/>
            <ac:spMk id="9" creationId="{795D9660-797B-487C-8CE6-375E5F161D3C}"/>
          </ac:spMkLst>
        </pc:spChg>
      </pc:sldChg>
      <pc:sldChg chg="modSp">
        <pc:chgData name="KORNI FONSECA MILHANO, Natacha Alexandra" userId="S::kornin@who.int::cefdd911-4d38-402c-aa51-728e92201c3f" providerId="AD" clId="Web-{B67177D3-C43C-1B59-03E1-A83E7E4712DE}" dt="2022-05-04T10:21:19.730" v="16" actId="20577"/>
        <pc:sldMkLst>
          <pc:docMk/>
          <pc:sldMk cId="0" sldId="269"/>
        </pc:sldMkLst>
        <pc:spChg chg="mod">
          <ac:chgData name="KORNI FONSECA MILHANO, Natacha Alexandra" userId="S::kornin@who.int::cefdd911-4d38-402c-aa51-728e92201c3f" providerId="AD" clId="Web-{B67177D3-C43C-1B59-03E1-A83E7E4712DE}" dt="2022-05-04T10:21:19.730" v="16" actId="20577"/>
          <ac:spMkLst>
            <pc:docMk/>
            <pc:sldMk cId="0" sldId="269"/>
            <ac:spMk id="6" creationId="{E95A40D6-F8C1-4451-A9D4-CE9EC2576A4D}"/>
          </ac:spMkLst>
        </pc:spChg>
      </pc:sldChg>
      <pc:sldChg chg="modSp">
        <pc:chgData name="KORNI FONSECA MILHANO, Natacha Alexandra" userId="S::kornin@who.int::cefdd911-4d38-402c-aa51-728e92201c3f" providerId="AD" clId="Web-{B67177D3-C43C-1B59-03E1-A83E7E4712DE}" dt="2022-05-04T10:22:13.153" v="25" actId="20577"/>
        <pc:sldMkLst>
          <pc:docMk/>
          <pc:sldMk cId="0" sldId="275"/>
        </pc:sldMkLst>
        <pc:spChg chg="mod">
          <ac:chgData name="KORNI FONSECA MILHANO, Natacha Alexandra" userId="S::kornin@who.int::cefdd911-4d38-402c-aa51-728e92201c3f" providerId="AD" clId="Web-{B67177D3-C43C-1B59-03E1-A83E7E4712DE}" dt="2022-05-04T10:22:13.153" v="25" actId="20577"/>
          <ac:spMkLst>
            <pc:docMk/>
            <pc:sldMk cId="0" sldId="275"/>
            <ac:spMk id="7" creationId="{9CE7397E-C0A5-44A2-9052-6AC4DE4BB532}"/>
          </ac:spMkLst>
        </pc:spChg>
      </pc:sldChg>
      <pc:sldChg chg="modSp">
        <pc:chgData name="KORNI FONSECA MILHANO, Natacha Alexandra" userId="S::kornin@who.int::cefdd911-4d38-402c-aa51-728e92201c3f" providerId="AD" clId="Web-{B67177D3-C43C-1B59-03E1-A83E7E4712DE}" dt="2022-05-04T10:22:19.200" v="26" actId="20577"/>
        <pc:sldMkLst>
          <pc:docMk/>
          <pc:sldMk cId="0" sldId="276"/>
        </pc:sldMkLst>
        <pc:spChg chg="mod">
          <ac:chgData name="KORNI FONSECA MILHANO, Natacha Alexandra" userId="S::kornin@who.int::cefdd911-4d38-402c-aa51-728e92201c3f" providerId="AD" clId="Web-{B67177D3-C43C-1B59-03E1-A83E7E4712DE}" dt="2022-05-04T10:22:19.200" v="26" actId="20577"/>
          <ac:spMkLst>
            <pc:docMk/>
            <pc:sldMk cId="0" sldId="276"/>
            <ac:spMk id="9" creationId="{21341291-8573-47B6-9C39-3A54EE91514C}"/>
          </ac:spMkLst>
        </pc:spChg>
      </pc:sldChg>
      <pc:sldChg chg="modSp">
        <pc:chgData name="KORNI FONSECA MILHANO, Natacha Alexandra" userId="S::kornin@who.int::cefdd911-4d38-402c-aa51-728e92201c3f" providerId="AD" clId="Web-{B67177D3-C43C-1B59-03E1-A83E7E4712DE}" dt="2022-05-04T10:21:27.855" v="17" actId="20577"/>
        <pc:sldMkLst>
          <pc:docMk/>
          <pc:sldMk cId="578581804" sldId="291"/>
        </pc:sldMkLst>
        <pc:spChg chg="mod">
          <ac:chgData name="KORNI FONSECA MILHANO, Natacha Alexandra" userId="S::kornin@who.int::cefdd911-4d38-402c-aa51-728e92201c3f" providerId="AD" clId="Web-{B67177D3-C43C-1B59-03E1-A83E7E4712DE}" dt="2022-05-04T10:21:27.855" v="17" actId="20577"/>
          <ac:spMkLst>
            <pc:docMk/>
            <pc:sldMk cId="578581804" sldId="291"/>
            <ac:spMk id="7" creationId="{198B5AB8-8749-4A5D-BC8C-76C52A7644DF}"/>
          </ac:spMkLst>
        </pc:spChg>
      </pc:sldChg>
      <pc:sldChg chg="modSp delCm">
        <pc:chgData name="KORNI FONSECA MILHANO, Natacha Alexandra" userId="S::kornin@who.int::cefdd911-4d38-402c-aa51-728e92201c3f" providerId="AD" clId="Web-{B67177D3-C43C-1B59-03E1-A83E7E4712DE}" dt="2022-05-04T10:21:56.965" v="22"/>
        <pc:sldMkLst>
          <pc:docMk/>
          <pc:sldMk cId="1824797872" sldId="292"/>
        </pc:sldMkLst>
        <pc:spChg chg="mod">
          <ac:chgData name="KORNI FONSECA MILHANO, Natacha Alexandra" userId="S::kornin@who.int::cefdd911-4d38-402c-aa51-728e92201c3f" providerId="AD" clId="Web-{B67177D3-C43C-1B59-03E1-A83E7E4712DE}" dt="2022-05-04T10:21:56.825" v="21" actId="20577"/>
          <ac:spMkLst>
            <pc:docMk/>
            <pc:sldMk cId="1824797872" sldId="292"/>
            <ac:spMk id="7" creationId="{F97BAA29-7D56-46DA-8561-87260179F9B9}"/>
          </ac:spMkLst>
        </pc:spChg>
      </pc:sldChg>
      <pc:sldChg chg="modSp">
        <pc:chgData name="KORNI FONSECA MILHANO, Natacha Alexandra" userId="S::kornin@who.int::cefdd911-4d38-402c-aa51-728e92201c3f" providerId="AD" clId="Web-{B67177D3-C43C-1B59-03E1-A83E7E4712DE}" dt="2022-05-04T10:21:38.683" v="19" actId="20577"/>
        <pc:sldMkLst>
          <pc:docMk/>
          <pc:sldMk cId="3390616524" sldId="293"/>
        </pc:sldMkLst>
        <pc:spChg chg="mod">
          <ac:chgData name="KORNI FONSECA MILHANO, Natacha Alexandra" userId="S::kornin@who.int::cefdd911-4d38-402c-aa51-728e92201c3f" providerId="AD" clId="Web-{B67177D3-C43C-1B59-03E1-A83E7E4712DE}" dt="2022-05-04T10:21:38.683" v="19" actId="20577"/>
          <ac:spMkLst>
            <pc:docMk/>
            <pc:sldMk cId="3390616524" sldId="293"/>
            <ac:spMk id="7" creationId="{55147B15-278B-4305-B0E3-721F76224599}"/>
          </ac:spMkLst>
        </pc:spChg>
      </pc:sldChg>
      <pc:sldChg chg="modSp">
        <pc:chgData name="KORNI FONSECA MILHANO, Natacha Alexandra" userId="S::kornin@who.int::cefdd911-4d38-402c-aa51-728e92201c3f" providerId="AD" clId="Web-{B67177D3-C43C-1B59-03E1-A83E7E4712DE}" dt="2022-05-04T10:22:09.075" v="23" actId="20577"/>
        <pc:sldMkLst>
          <pc:docMk/>
          <pc:sldMk cId="871525739" sldId="294"/>
        </pc:sldMkLst>
        <pc:spChg chg="mod">
          <ac:chgData name="KORNI FONSECA MILHANO, Natacha Alexandra" userId="S::kornin@who.int::cefdd911-4d38-402c-aa51-728e92201c3f" providerId="AD" clId="Web-{B67177D3-C43C-1B59-03E1-A83E7E4712DE}" dt="2022-05-04T10:22:09.075" v="23" actId="20577"/>
          <ac:spMkLst>
            <pc:docMk/>
            <pc:sldMk cId="871525739" sldId="294"/>
            <ac:spMk id="14" creationId="{E3251D8B-D973-441A-9E37-F644C57F1280}"/>
          </ac:spMkLst>
        </pc:spChg>
      </pc:sldChg>
      <pc:sldChg chg="modSp">
        <pc:chgData name="KORNI FONSECA MILHANO, Natacha Alexandra" userId="S::kornin@who.int::cefdd911-4d38-402c-aa51-728e92201c3f" providerId="AD" clId="Web-{B67177D3-C43C-1B59-03E1-A83E7E4712DE}" dt="2022-05-04T10:20:19.510" v="0" actId="20577"/>
        <pc:sldMkLst>
          <pc:docMk/>
          <pc:sldMk cId="2532093929" sldId="297"/>
        </pc:sldMkLst>
        <pc:spChg chg="mod">
          <ac:chgData name="KORNI FONSECA MILHANO, Natacha Alexandra" userId="S::kornin@who.int::cefdd911-4d38-402c-aa51-728e92201c3f" providerId="AD" clId="Web-{B67177D3-C43C-1B59-03E1-A83E7E4712DE}" dt="2022-05-04T10:20:19.510" v="0" actId="20577"/>
          <ac:spMkLst>
            <pc:docMk/>
            <pc:sldMk cId="2532093929" sldId="297"/>
            <ac:spMk id="4" creationId="{00000000-0000-0000-0000-000000000000}"/>
          </ac:spMkLst>
        </pc:spChg>
      </pc:sldChg>
    </pc:docChg>
  </pc:docChgLst>
  <pc:docChgLst>
    <pc:chgData name="KORNI FONSECA MILHANO, Natacha Alexandra" userId="S::kornin@who.int::cefdd911-4d38-402c-aa51-728e92201c3f" providerId="AD" clId="Web-{55DE2AC2-3D72-E4A8-B881-28A492EF03D3}"/>
    <pc:docChg chg="modSld">
      <pc:chgData name="KORNI FONSECA MILHANO, Natacha Alexandra" userId="S::kornin@who.int::cefdd911-4d38-402c-aa51-728e92201c3f" providerId="AD" clId="Web-{55DE2AC2-3D72-E4A8-B881-28A492EF03D3}" dt="2022-07-12T16:19:57.507" v="9"/>
      <pc:docMkLst>
        <pc:docMk/>
      </pc:docMkLst>
      <pc:sldChg chg="addSp delSp modSp">
        <pc:chgData name="KORNI FONSECA MILHANO, Natacha Alexandra" userId="S::kornin@who.int::cefdd911-4d38-402c-aa51-728e92201c3f" providerId="AD" clId="Web-{55DE2AC2-3D72-E4A8-B881-28A492EF03D3}" dt="2022-07-12T16:19:57.507" v="9"/>
        <pc:sldMkLst>
          <pc:docMk/>
          <pc:sldMk cId="0" sldId="266"/>
        </pc:sldMkLst>
        <pc:picChg chg="add del">
          <ac:chgData name="KORNI FONSECA MILHANO, Natacha Alexandra" userId="S::kornin@who.int::cefdd911-4d38-402c-aa51-728e92201c3f" providerId="AD" clId="Web-{55DE2AC2-3D72-E4A8-B881-28A492EF03D3}" dt="2022-07-12T16:19:49.304" v="6"/>
          <ac:picMkLst>
            <pc:docMk/>
            <pc:sldMk cId="0" sldId="266"/>
            <ac:picMk id="2" creationId="{33F8DC67-CD19-9255-A579-018BE21515F3}"/>
          </ac:picMkLst>
        </pc:picChg>
        <pc:picChg chg="add del mod">
          <ac:chgData name="KORNI FONSECA MILHANO, Natacha Alexandra" userId="S::kornin@who.int::cefdd911-4d38-402c-aa51-728e92201c3f" providerId="AD" clId="Web-{55DE2AC2-3D72-E4A8-B881-28A492EF03D3}" dt="2022-07-12T16:19:57.507" v="9"/>
          <ac:picMkLst>
            <pc:docMk/>
            <pc:sldMk cId="0" sldId="266"/>
            <ac:picMk id="3" creationId="{102CC2D5-C7ED-9AFF-9145-71F5BA1618E4}"/>
          </ac:picMkLst>
        </pc:picChg>
      </pc:sldChg>
    </pc:docChg>
  </pc:docChgLst>
  <pc:docChgLst>
    <pc:chgData name="KORNI FONSECA MILHANO, Natacha Alexandra" userId="S::kornin@who.int::cefdd911-4d38-402c-aa51-728e92201c3f" providerId="AD" clId="Web-{0EFD1FE8-F6B2-FA99-B570-DC1BDB802040}"/>
    <pc:docChg chg="modSld">
      <pc:chgData name="KORNI FONSECA MILHANO, Natacha Alexandra" userId="S::kornin@who.int::cefdd911-4d38-402c-aa51-728e92201c3f" providerId="AD" clId="Web-{0EFD1FE8-F6B2-FA99-B570-DC1BDB802040}" dt="2022-05-03T15:25:22.145" v="17" actId="20577"/>
      <pc:docMkLst>
        <pc:docMk/>
      </pc:docMkLst>
      <pc:sldChg chg="modSp">
        <pc:chgData name="KORNI FONSECA MILHANO, Natacha Alexandra" userId="S::kornin@who.int::cefdd911-4d38-402c-aa51-728e92201c3f" providerId="AD" clId="Web-{0EFD1FE8-F6B2-FA99-B570-DC1BDB802040}" dt="2022-05-03T15:24:59.770" v="9" actId="20577"/>
        <pc:sldMkLst>
          <pc:docMk/>
          <pc:sldMk cId="0" sldId="261"/>
        </pc:sldMkLst>
        <pc:spChg chg="mod">
          <ac:chgData name="KORNI FONSECA MILHANO, Natacha Alexandra" userId="S::kornin@who.int::cefdd911-4d38-402c-aa51-728e92201c3f" providerId="AD" clId="Web-{0EFD1FE8-F6B2-FA99-B570-DC1BDB802040}" dt="2022-05-03T15:24:59.770" v="9" actId="20577"/>
          <ac:spMkLst>
            <pc:docMk/>
            <pc:sldMk cId="0" sldId="261"/>
            <ac:spMk id="136" creationId="{00000000-0000-0000-0000-000000000000}"/>
          </ac:spMkLst>
        </pc:spChg>
      </pc:sldChg>
      <pc:sldChg chg="modSp">
        <pc:chgData name="KORNI FONSECA MILHANO, Natacha Alexandra" userId="S::kornin@who.int::cefdd911-4d38-402c-aa51-728e92201c3f" providerId="AD" clId="Web-{0EFD1FE8-F6B2-FA99-B570-DC1BDB802040}" dt="2022-05-03T15:25:22.145" v="17" actId="20577"/>
        <pc:sldMkLst>
          <pc:docMk/>
          <pc:sldMk cId="0" sldId="264"/>
        </pc:sldMkLst>
        <pc:spChg chg="mod">
          <ac:chgData name="KORNI FONSECA MILHANO, Natacha Alexandra" userId="S::kornin@who.int::cefdd911-4d38-402c-aa51-728e92201c3f" providerId="AD" clId="Web-{0EFD1FE8-F6B2-FA99-B570-DC1BDB802040}" dt="2022-05-03T15:25:22.145" v="17" actId="20577"/>
          <ac:spMkLst>
            <pc:docMk/>
            <pc:sldMk cId="0" sldId="264"/>
            <ac:spMk id="170" creationId="{00000000-0000-0000-0000-000000000000}"/>
          </ac:spMkLst>
        </pc:spChg>
      </pc:sldChg>
    </pc:docChg>
  </pc:docChgLst>
  <pc:docChgLst>
    <pc:chgData name="andre.trollip@finddx.org" userId="S::urn:spo:guest#andre.trollip@finddx.org::" providerId="AD" clId="Web-{561FC29E-E953-D818-7D91-AF640BEA665E}"/>
    <pc:docChg chg="mod modSld">
      <pc:chgData name="andre.trollip@finddx.org" userId="S::urn:spo:guest#andre.trollip@finddx.org::" providerId="AD" clId="Web-{561FC29E-E953-D818-7D91-AF640BEA665E}" dt="2022-05-31T08:07:03.109" v="13"/>
      <pc:docMkLst>
        <pc:docMk/>
      </pc:docMkLst>
      <pc:sldChg chg="addCm">
        <pc:chgData name="andre.trollip@finddx.org" userId="S::urn:spo:guest#andre.trollip@finddx.org::" providerId="AD" clId="Web-{561FC29E-E953-D818-7D91-AF640BEA665E}" dt="2022-05-31T08:03:18.291" v="1"/>
        <pc:sldMkLst>
          <pc:docMk/>
          <pc:sldMk cId="0" sldId="257"/>
        </pc:sldMkLst>
      </pc:sldChg>
      <pc:sldChg chg="addCm">
        <pc:chgData name="andre.trollip@finddx.org" userId="S::urn:spo:guest#andre.trollip@finddx.org::" providerId="AD" clId="Web-{561FC29E-E953-D818-7D91-AF640BEA665E}" dt="2022-05-31T08:04:29.918" v="2"/>
        <pc:sldMkLst>
          <pc:docMk/>
          <pc:sldMk cId="0" sldId="265"/>
        </pc:sldMkLst>
      </pc:sldChg>
      <pc:sldChg chg="addCm">
        <pc:chgData name="andre.trollip@finddx.org" userId="S::urn:spo:guest#andre.trollip@finddx.org::" providerId="AD" clId="Web-{561FC29E-E953-D818-7D91-AF640BEA665E}" dt="2022-05-31T08:04:30.012" v="3"/>
        <pc:sldMkLst>
          <pc:docMk/>
          <pc:sldMk cId="0" sldId="266"/>
        </pc:sldMkLst>
      </pc:sldChg>
      <pc:sldChg chg="addCm">
        <pc:chgData name="andre.trollip@finddx.org" userId="S::urn:spo:guest#andre.trollip@finddx.org::" providerId="AD" clId="Web-{561FC29E-E953-D818-7D91-AF640BEA665E}" dt="2022-05-31T08:04:40.059" v="4"/>
        <pc:sldMkLst>
          <pc:docMk/>
          <pc:sldMk cId="0" sldId="267"/>
        </pc:sldMkLst>
      </pc:sldChg>
      <pc:sldChg chg="addCm modCm">
        <pc:chgData name="andre.trollip@finddx.org" userId="S::urn:spo:guest#andre.trollip@finddx.org::" providerId="AD" clId="Web-{561FC29E-E953-D818-7D91-AF640BEA665E}" dt="2022-05-31T08:05:14.544" v="6"/>
        <pc:sldMkLst>
          <pc:docMk/>
          <pc:sldMk cId="0" sldId="268"/>
        </pc:sldMkLst>
      </pc:sldChg>
      <pc:sldChg chg="addCm">
        <pc:chgData name="andre.trollip@finddx.org" userId="S::urn:spo:guest#andre.trollip@finddx.org::" providerId="AD" clId="Web-{561FC29E-E953-D818-7D91-AF640BEA665E}" dt="2022-05-31T08:05:56.592" v="7"/>
        <pc:sldMkLst>
          <pc:docMk/>
          <pc:sldMk cId="0" sldId="269"/>
        </pc:sldMkLst>
      </pc:sldChg>
      <pc:sldChg chg="modSp">
        <pc:chgData name="andre.trollip@finddx.org" userId="S::urn:spo:guest#andre.trollip@finddx.org::" providerId="AD" clId="Web-{561FC29E-E953-D818-7D91-AF640BEA665E}" dt="2022-05-31T08:06:16.483" v="12" actId="1076"/>
        <pc:sldMkLst>
          <pc:docMk/>
          <pc:sldMk cId="0" sldId="270"/>
        </pc:sldMkLst>
        <pc:spChg chg="mod">
          <ac:chgData name="andre.trollip@finddx.org" userId="S::urn:spo:guest#andre.trollip@finddx.org::" providerId="AD" clId="Web-{561FC29E-E953-D818-7D91-AF640BEA665E}" dt="2022-05-31T08:06:16.483" v="12" actId="1076"/>
          <ac:spMkLst>
            <pc:docMk/>
            <pc:sldMk cId="0" sldId="270"/>
            <ac:spMk id="234" creationId="{00000000-0000-0000-0000-000000000000}"/>
          </ac:spMkLst>
        </pc:spChg>
        <pc:picChg chg="mod">
          <ac:chgData name="andre.trollip@finddx.org" userId="S::urn:spo:guest#andre.trollip@finddx.org::" providerId="AD" clId="Web-{561FC29E-E953-D818-7D91-AF640BEA665E}" dt="2022-05-31T08:06:12.280" v="11" actId="1076"/>
          <ac:picMkLst>
            <pc:docMk/>
            <pc:sldMk cId="0" sldId="270"/>
            <ac:picMk id="232" creationId="{00000000-0000-0000-0000-000000000000}"/>
          </ac:picMkLst>
        </pc:picChg>
        <pc:picChg chg="mod">
          <ac:chgData name="andre.trollip@finddx.org" userId="S::urn:spo:guest#andre.trollip@finddx.org::" providerId="AD" clId="Web-{561FC29E-E953-D818-7D91-AF640BEA665E}" dt="2022-05-31T08:06:04.951" v="8" actId="1076"/>
          <ac:picMkLst>
            <pc:docMk/>
            <pc:sldMk cId="0" sldId="270"/>
            <ac:picMk id="233" creationId="{00000000-0000-0000-0000-000000000000}"/>
          </ac:picMkLst>
        </pc:picChg>
      </pc:sldChg>
      <pc:sldChg chg="addCm">
        <pc:chgData name="andre.trollip@finddx.org" userId="S::urn:spo:guest#andre.trollip@finddx.org::" providerId="AD" clId="Web-{561FC29E-E953-D818-7D91-AF640BEA665E}" dt="2022-05-31T08:07:03.109" v="13"/>
        <pc:sldMkLst>
          <pc:docMk/>
          <pc:sldMk cId="0" sldId="275"/>
        </pc:sldMkLst>
      </pc:sldChg>
    </pc:docChg>
  </pc:docChgLst>
  <pc:docChgLst>
    <pc:chgData name="andre.trollip@finddx.org" userId="S::urn:spo:guest#andre.trollip@finddx.org::" providerId="AD" clId="Web-{3A07F295-003F-3D12-CE6C-0BBB2B845694}"/>
    <pc:docChg chg="addSld delSld modSld">
      <pc:chgData name="andre.trollip@finddx.org" userId="S::urn:spo:guest#andre.trollip@finddx.org::" providerId="AD" clId="Web-{3A07F295-003F-3D12-CE6C-0BBB2B845694}" dt="2022-06-06T12:16:51.548" v="74" actId="1076"/>
      <pc:docMkLst>
        <pc:docMk/>
      </pc:docMkLst>
      <pc:sldChg chg="delCm">
        <pc:chgData name="andre.trollip@finddx.org" userId="S::urn:spo:guest#andre.trollip@finddx.org::" providerId="AD" clId="Web-{3A07F295-003F-3D12-CE6C-0BBB2B845694}" dt="2022-06-06T11:37:25.237" v="0"/>
        <pc:sldMkLst>
          <pc:docMk/>
          <pc:sldMk cId="0" sldId="257"/>
        </pc:sldMkLst>
      </pc:sldChg>
      <pc:sldChg chg="addSp delSp modSp">
        <pc:chgData name="andre.trollip@finddx.org" userId="S::urn:spo:guest#andre.trollip@finddx.org::" providerId="AD" clId="Web-{3A07F295-003F-3D12-CE6C-0BBB2B845694}" dt="2022-06-06T11:42:13.994" v="14" actId="1076"/>
        <pc:sldMkLst>
          <pc:docMk/>
          <pc:sldMk cId="0" sldId="265"/>
        </pc:sldMkLst>
        <pc:spChg chg="mod">
          <ac:chgData name="andre.trollip@finddx.org" userId="S::urn:spo:guest#andre.trollip@finddx.org::" providerId="AD" clId="Web-{3A07F295-003F-3D12-CE6C-0BBB2B845694}" dt="2022-06-06T11:42:13.994" v="14" actId="1076"/>
          <ac:spMkLst>
            <pc:docMk/>
            <pc:sldMk cId="0" sldId="265"/>
            <ac:spMk id="181" creationId="{00000000-0000-0000-0000-000000000000}"/>
          </ac:spMkLst>
        </pc:spChg>
        <pc:spChg chg="del">
          <ac:chgData name="andre.trollip@finddx.org" userId="S::urn:spo:guest#andre.trollip@finddx.org::" providerId="AD" clId="Web-{3A07F295-003F-3D12-CE6C-0BBB2B845694}" dt="2022-06-06T11:39:25.162" v="1"/>
          <ac:spMkLst>
            <pc:docMk/>
            <pc:sldMk cId="0" sldId="265"/>
            <ac:spMk id="184" creationId="{00000000-0000-0000-0000-000000000000}"/>
          </ac:spMkLst>
        </pc:spChg>
        <pc:picChg chg="add mod">
          <ac:chgData name="andre.trollip@finddx.org" userId="S::urn:spo:guest#andre.trollip@finddx.org::" providerId="AD" clId="Web-{3A07F295-003F-3D12-CE6C-0BBB2B845694}" dt="2022-06-06T11:40:33.038" v="4" actId="1076"/>
          <ac:picMkLst>
            <pc:docMk/>
            <pc:sldMk cId="0" sldId="265"/>
            <ac:picMk id="2" creationId="{818A40AF-08C2-9936-A2A2-7266E248A98B}"/>
          </ac:picMkLst>
        </pc:picChg>
        <pc:picChg chg="del">
          <ac:chgData name="andre.trollip@finddx.org" userId="S::urn:spo:guest#andre.trollip@finddx.org::" providerId="AD" clId="Web-{3A07F295-003F-3D12-CE6C-0BBB2B845694}" dt="2022-06-06T11:39:27.302" v="2"/>
          <ac:picMkLst>
            <pc:docMk/>
            <pc:sldMk cId="0" sldId="265"/>
            <ac:picMk id="182" creationId="{00000000-0000-0000-0000-000000000000}"/>
          </ac:picMkLst>
        </pc:picChg>
      </pc:sldChg>
      <pc:sldChg chg="addSp delSp modSp">
        <pc:chgData name="andre.trollip@finddx.org" userId="S::urn:spo:guest#andre.trollip@finddx.org::" providerId="AD" clId="Web-{3A07F295-003F-3D12-CE6C-0BBB2B845694}" dt="2022-06-06T11:40:33.726" v="11" actId="1076"/>
        <pc:sldMkLst>
          <pc:docMk/>
          <pc:sldMk cId="0" sldId="266"/>
        </pc:sldMkLst>
        <pc:spChg chg="mod">
          <ac:chgData name="andre.trollip@finddx.org" userId="S::urn:spo:guest#andre.trollip@finddx.org::" providerId="AD" clId="Web-{3A07F295-003F-3D12-CE6C-0BBB2B845694}" dt="2022-06-06T11:40:33.226" v="7" actId="1076"/>
          <ac:spMkLst>
            <pc:docMk/>
            <pc:sldMk cId="0" sldId="266"/>
            <ac:spMk id="194" creationId="{00000000-0000-0000-0000-000000000000}"/>
          </ac:spMkLst>
        </pc:spChg>
        <pc:spChg chg="del">
          <ac:chgData name="andre.trollip@finddx.org" userId="S::urn:spo:guest#andre.trollip@finddx.org::" providerId="AD" clId="Web-{3A07F295-003F-3D12-CE6C-0BBB2B845694}" dt="2022-06-06T11:40:33.179" v="6"/>
          <ac:spMkLst>
            <pc:docMk/>
            <pc:sldMk cId="0" sldId="266"/>
            <ac:spMk id="195" creationId="{00000000-0000-0000-0000-000000000000}"/>
          </ac:spMkLst>
        </pc:spChg>
        <pc:picChg chg="add mod">
          <ac:chgData name="andre.trollip@finddx.org" userId="S::urn:spo:guest#andre.trollip@finddx.org::" providerId="AD" clId="Web-{3A07F295-003F-3D12-CE6C-0BBB2B845694}" dt="2022-06-06T11:40:33.726" v="11" actId="1076"/>
          <ac:picMkLst>
            <pc:docMk/>
            <pc:sldMk cId="0" sldId="266"/>
            <ac:picMk id="2" creationId="{33F8DC67-CD19-9255-A579-018BE21515F3}"/>
          </ac:picMkLst>
        </pc:picChg>
        <pc:picChg chg="del">
          <ac:chgData name="andre.trollip@finddx.org" userId="S::urn:spo:guest#andre.trollip@finddx.org::" providerId="AD" clId="Web-{3A07F295-003F-3D12-CE6C-0BBB2B845694}" dt="2022-06-06T11:40:33.148" v="5"/>
          <ac:picMkLst>
            <pc:docMk/>
            <pc:sldMk cId="0" sldId="266"/>
            <ac:picMk id="192" creationId="{00000000-0000-0000-0000-000000000000}"/>
          </ac:picMkLst>
        </pc:picChg>
      </pc:sldChg>
      <pc:sldChg chg="addSp delSp modSp">
        <pc:chgData name="andre.trollip@finddx.org" userId="S::urn:spo:guest#andre.trollip@finddx.org::" providerId="AD" clId="Web-{3A07F295-003F-3D12-CE6C-0BBB2B845694}" dt="2022-06-06T11:44:55.592" v="21" actId="1076"/>
        <pc:sldMkLst>
          <pc:docMk/>
          <pc:sldMk cId="0" sldId="267"/>
        </pc:sldMkLst>
        <pc:spChg chg="mod">
          <ac:chgData name="andre.trollip@finddx.org" userId="S::urn:spo:guest#andre.trollip@finddx.org::" providerId="AD" clId="Web-{3A07F295-003F-3D12-CE6C-0BBB2B845694}" dt="2022-06-06T11:40:33.835" v="13" actId="1076"/>
          <ac:spMkLst>
            <pc:docMk/>
            <pc:sldMk cId="0" sldId="267"/>
            <ac:spMk id="205" creationId="{00000000-0000-0000-0000-000000000000}"/>
          </ac:spMkLst>
        </pc:spChg>
        <pc:spChg chg="del">
          <ac:chgData name="andre.trollip@finddx.org" userId="S::urn:spo:guest#andre.trollip@finddx.org::" providerId="AD" clId="Web-{3A07F295-003F-3D12-CE6C-0BBB2B845694}" dt="2022-06-06T11:40:33.788" v="12"/>
          <ac:spMkLst>
            <pc:docMk/>
            <pc:sldMk cId="0" sldId="267"/>
            <ac:spMk id="206" creationId="{00000000-0000-0000-0000-000000000000}"/>
          </ac:spMkLst>
        </pc:spChg>
        <pc:grpChg chg="mod">
          <ac:chgData name="andre.trollip@finddx.org" userId="S::urn:spo:guest#andre.trollip@finddx.org::" providerId="AD" clId="Web-{3A07F295-003F-3D12-CE6C-0BBB2B845694}" dt="2022-06-06T11:44:55.592" v="21" actId="1076"/>
          <ac:grpSpMkLst>
            <pc:docMk/>
            <pc:sldMk cId="0" sldId="267"/>
            <ac:grpSpMk id="10" creationId="{4D0FA77B-9FA0-4049-9D94-50038E4CC64F}"/>
          </ac:grpSpMkLst>
        </pc:grpChg>
        <pc:picChg chg="add mod">
          <ac:chgData name="andre.trollip@finddx.org" userId="S::urn:spo:guest#andre.trollip@finddx.org::" providerId="AD" clId="Web-{3A07F295-003F-3D12-CE6C-0BBB2B845694}" dt="2022-06-06T11:44:49.139" v="20" actId="1076"/>
          <ac:picMkLst>
            <pc:docMk/>
            <pc:sldMk cId="0" sldId="267"/>
            <ac:picMk id="2" creationId="{9B169382-4A05-AF8D-01FD-5F1C4A71846A}"/>
          </ac:picMkLst>
        </pc:picChg>
        <pc:picChg chg="del">
          <ac:chgData name="andre.trollip@finddx.org" userId="S::urn:spo:guest#andre.trollip@finddx.org::" providerId="AD" clId="Web-{3A07F295-003F-3D12-CE6C-0BBB2B845694}" dt="2022-06-06T11:44:19.888" v="15"/>
          <ac:picMkLst>
            <pc:docMk/>
            <pc:sldMk cId="0" sldId="267"/>
            <ac:picMk id="203" creationId="{00000000-0000-0000-0000-000000000000}"/>
          </ac:picMkLst>
        </pc:picChg>
      </pc:sldChg>
      <pc:sldChg chg="addSp delSp modSp">
        <pc:chgData name="andre.trollip@finddx.org" userId="S::urn:spo:guest#andre.trollip@finddx.org::" providerId="AD" clId="Web-{3A07F295-003F-3D12-CE6C-0BBB2B845694}" dt="2022-06-06T11:48:33.145" v="27" actId="1076"/>
        <pc:sldMkLst>
          <pc:docMk/>
          <pc:sldMk cId="0" sldId="268"/>
        </pc:sldMkLst>
        <pc:spChg chg="mod">
          <ac:chgData name="andre.trollip@finddx.org" userId="S::urn:spo:guest#andre.trollip@finddx.org::" providerId="AD" clId="Web-{3A07F295-003F-3D12-CE6C-0BBB2B845694}" dt="2022-06-06T11:45:26.608" v="23" actId="1076"/>
          <ac:spMkLst>
            <pc:docMk/>
            <pc:sldMk cId="0" sldId="268"/>
            <ac:spMk id="216" creationId="{00000000-0000-0000-0000-000000000000}"/>
          </ac:spMkLst>
        </pc:spChg>
        <pc:spChg chg="del">
          <ac:chgData name="andre.trollip@finddx.org" userId="S::urn:spo:guest#andre.trollip@finddx.org::" providerId="AD" clId="Web-{3A07F295-003F-3D12-CE6C-0BBB2B845694}" dt="2022-06-06T11:45:26.562" v="22"/>
          <ac:spMkLst>
            <pc:docMk/>
            <pc:sldMk cId="0" sldId="268"/>
            <ac:spMk id="217" creationId="{00000000-0000-0000-0000-000000000000}"/>
          </ac:spMkLst>
        </pc:spChg>
        <pc:grpChg chg="mod">
          <ac:chgData name="andre.trollip@finddx.org" userId="S::urn:spo:guest#andre.trollip@finddx.org::" providerId="AD" clId="Web-{3A07F295-003F-3D12-CE6C-0BBB2B845694}" dt="2022-06-06T11:48:33.145" v="27" actId="1076"/>
          <ac:grpSpMkLst>
            <pc:docMk/>
            <pc:sldMk cId="0" sldId="268"/>
            <ac:grpSpMk id="10" creationId="{2C686E47-69C3-48C4-94F1-23C773ECEC65}"/>
          </ac:grpSpMkLst>
        </pc:grpChg>
        <pc:picChg chg="add mod">
          <ac:chgData name="andre.trollip@finddx.org" userId="S::urn:spo:guest#andre.trollip@finddx.org::" providerId="AD" clId="Web-{3A07F295-003F-3D12-CE6C-0BBB2B845694}" dt="2022-06-06T11:48:13.175" v="26" actId="1076"/>
          <ac:picMkLst>
            <pc:docMk/>
            <pc:sldMk cId="0" sldId="268"/>
            <ac:picMk id="2" creationId="{D942DA9B-54D2-3BBE-F040-55465B0E1A35}"/>
          </ac:picMkLst>
        </pc:picChg>
        <pc:picChg chg="del">
          <ac:chgData name="andre.trollip@finddx.org" userId="S::urn:spo:guest#andre.trollip@finddx.org::" providerId="AD" clId="Web-{3A07F295-003F-3D12-CE6C-0BBB2B845694}" dt="2022-06-06T11:47:58.628" v="24"/>
          <ac:picMkLst>
            <pc:docMk/>
            <pc:sldMk cId="0" sldId="268"/>
            <ac:picMk id="214" creationId="{00000000-0000-0000-0000-000000000000}"/>
          </ac:picMkLst>
        </pc:picChg>
      </pc:sldChg>
      <pc:sldChg chg="modSp del delCm">
        <pc:chgData name="andre.trollip@finddx.org" userId="S::urn:spo:guest#andre.trollip@finddx.org::" providerId="AD" clId="Web-{3A07F295-003F-3D12-CE6C-0BBB2B845694}" dt="2022-06-06T12:15:15.296" v="54"/>
        <pc:sldMkLst>
          <pc:docMk/>
          <pc:sldMk cId="0" sldId="269"/>
        </pc:sldMkLst>
        <pc:grpChg chg="mod">
          <ac:chgData name="andre.trollip@finddx.org" userId="S::urn:spo:guest#andre.trollip@finddx.org::" providerId="AD" clId="Web-{3A07F295-003F-3D12-CE6C-0BBB2B845694}" dt="2022-06-06T11:48:40.332" v="28" actId="1076"/>
          <ac:grpSpMkLst>
            <pc:docMk/>
            <pc:sldMk cId="0" sldId="269"/>
            <ac:grpSpMk id="7" creationId="{5849DA4A-C266-42EC-9817-7F6525BF0707}"/>
          </ac:grpSpMkLst>
        </pc:grpChg>
      </pc:sldChg>
      <pc:sldChg chg="modSp delCm">
        <pc:chgData name="andre.trollip@finddx.org" userId="S::urn:spo:guest#andre.trollip@finddx.org::" providerId="AD" clId="Web-{3A07F295-003F-3D12-CE6C-0BBB2B845694}" dt="2022-06-06T11:50:33.679" v="31"/>
        <pc:sldMkLst>
          <pc:docMk/>
          <pc:sldMk cId="0" sldId="275"/>
        </pc:sldMkLst>
        <pc:spChg chg="mod">
          <ac:chgData name="andre.trollip@finddx.org" userId="S::urn:spo:guest#andre.trollip@finddx.org::" providerId="AD" clId="Web-{3A07F295-003F-3D12-CE6C-0BBB2B845694}" dt="2022-06-06T11:50:30.523" v="30" actId="20577"/>
          <ac:spMkLst>
            <pc:docMk/>
            <pc:sldMk cId="0" sldId="275"/>
            <ac:spMk id="349" creationId="{00000000-0000-0000-0000-000000000000}"/>
          </ac:spMkLst>
        </pc:spChg>
      </pc:sldChg>
      <pc:sldChg chg="addSp delSp modSp add replId">
        <pc:chgData name="andre.trollip@finddx.org" userId="S::urn:spo:guest#andre.trollip@finddx.org::" providerId="AD" clId="Web-{3A07F295-003F-3D12-CE6C-0BBB2B845694}" dt="2022-06-06T12:16:51.548" v="74" actId="1076"/>
        <pc:sldMkLst>
          <pc:docMk/>
          <pc:sldMk cId="1296150893" sldId="298"/>
        </pc:sldMkLst>
        <pc:picChg chg="add mod">
          <ac:chgData name="andre.trollip@finddx.org" userId="S::urn:spo:guest#andre.trollip@finddx.org::" providerId="AD" clId="Web-{3A07F295-003F-3D12-CE6C-0BBB2B845694}" dt="2022-06-06T12:14:17.763" v="46" actId="14100"/>
          <ac:picMkLst>
            <pc:docMk/>
            <pc:sldMk cId="1296150893" sldId="298"/>
            <ac:picMk id="2" creationId="{234DEE14-3C31-2F3B-770C-708AC9CE6ACA}"/>
          </ac:picMkLst>
        </pc:picChg>
        <pc:picChg chg="add mod">
          <ac:chgData name="andre.trollip@finddx.org" userId="S::urn:spo:guest#andre.trollip@finddx.org::" providerId="AD" clId="Web-{3A07F295-003F-3D12-CE6C-0BBB2B845694}" dt="2022-06-06T12:14:21.185" v="47" actId="1076"/>
          <ac:picMkLst>
            <pc:docMk/>
            <pc:sldMk cId="1296150893" sldId="298"/>
            <ac:picMk id="3" creationId="{6728F557-8286-63DD-E228-B790550238B4}"/>
          </ac:picMkLst>
        </pc:picChg>
        <pc:picChg chg="add mod">
          <ac:chgData name="andre.trollip@finddx.org" userId="S::urn:spo:guest#andre.trollip@finddx.org::" providerId="AD" clId="Web-{3A07F295-003F-3D12-CE6C-0BBB2B845694}" dt="2022-06-06T12:15:32.249" v="58"/>
          <ac:picMkLst>
            <pc:docMk/>
            <pc:sldMk cId="1296150893" sldId="298"/>
            <ac:picMk id="4" creationId="{3053B923-ED69-1B90-2B60-9BDCAB50A5F9}"/>
          </ac:picMkLst>
        </pc:picChg>
        <pc:picChg chg="add mod">
          <ac:chgData name="andre.trollip@finddx.org" userId="S::urn:spo:guest#andre.trollip@finddx.org::" providerId="AD" clId="Web-{3A07F295-003F-3D12-CE6C-0BBB2B845694}" dt="2022-06-06T12:15:48.046" v="62" actId="1076"/>
          <ac:picMkLst>
            <pc:docMk/>
            <pc:sldMk cId="1296150893" sldId="298"/>
            <ac:picMk id="5" creationId="{7AFD324B-0D86-EABB-4B8F-3086A221368F}"/>
          </ac:picMkLst>
        </pc:picChg>
        <pc:picChg chg="add mod">
          <ac:chgData name="andre.trollip@finddx.org" userId="S::urn:spo:guest#andre.trollip@finddx.org::" providerId="AD" clId="Web-{3A07F295-003F-3D12-CE6C-0BBB2B845694}" dt="2022-06-06T12:15:44.703" v="61" actId="1076"/>
          <ac:picMkLst>
            <pc:docMk/>
            <pc:sldMk cId="1296150893" sldId="298"/>
            <ac:picMk id="11" creationId="{F4D6AAD3-9C2F-8F5E-1842-02C1F1C45784}"/>
          </ac:picMkLst>
        </pc:picChg>
        <pc:picChg chg="add mod">
          <ac:chgData name="andre.trollip@finddx.org" userId="S::urn:spo:guest#andre.trollip@finddx.org::" providerId="AD" clId="Web-{3A07F295-003F-3D12-CE6C-0BBB2B845694}" dt="2022-06-06T12:16:37.282" v="70" actId="1076"/>
          <ac:picMkLst>
            <pc:docMk/>
            <pc:sldMk cId="1296150893" sldId="298"/>
            <ac:picMk id="12" creationId="{2978EAFE-AC99-F79E-FD8E-50826045A232}"/>
          </ac:picMkLst>
        </pc:picChg>
        <pc:picChg chg="add mod">
          <ac:chgData name="andre.trollip@finddx.org" userId="S::urn:spo:guest#andre.trollip@finddx.org::" providerId="AD" clId="Web-{3A07F295-003F-3D12-CE6C-0BBB2B845694}" dt="2022-06-06T12:16:51.548" v="74" actId="1076"/>
          <ac:picMkLst>
            <pc:docMk/>
            <pc:sldMk cId="1296150893" sldId="298"/>
            <ac:picMk id="13" creationId="{4656A049-2107-6B29-0108-23E9960117BC}"/>
          </ac:picMkLst>
        </pc:picChg>
        <pc:picChg chg="add mod">
          <ac:chgData name="andre.trollip@finddx.org" userId="S::urn:spo:guest#andre.trollip@finddx.org::" providerId="AD" clId="Web-{3A07F295-003F-3D12-CE6C-0BBB2B845694}" dt="2022-06-06T12:16:47.767" v="73" actId="1076"/>
          <ac:picMkLst>
            <pc:docMk/>
            <pc:sldMk cId="1296150893" sldId="298"/>
            <ac:picMk id="14" creationId="{3CCF23F1-702A-A9EC-CA28-D51A71DBCE80}"/>
          </ac:picMkLst>
        </pc:picChg>
        <pc:picChg chg="del">
          <ac:chgData name="andre.trollip@finddx.org" userId="S::urn:spo:guest#andre.trollip@finddx.org::" providerId="AD" clId="Web-{3A07F295-003F-3D12-CE6C-0BBB2B845694}" dt="2022-06-06T12:06:14.922" v="33"/>
          <ac:picMkLst>
            <pc:docMk/>
            <pc:sldMk cId="1296150893" sldId="298"/>
            <ac:picMk id="222" creationId="{00000000-0000-0000-0000-000000000000}"/>
          </ac:picMkLst>
        </pc:picChg>
      </pc:sldChg>
    </pc:docChg>
  </pc:docChgLst>
  <pc:docChgLst>
    <pc:chgData name="KORNI FONSECA MILHANO, Natacha Alexandra" userId="S::kornin@who.int::cefdd911-4d38-402c-aa51-728e92201c3f" providerId="AD" clId="Web-{FCBB09EF-0EC6-502C-265A-32C3349469B9}"/>
    <pc:docChg chg="">
      <pc:chgData name="KORNI FONSECA MILHANO, Natacha Alexandra" userId="S::kornin@who.int::cefdd911-4d38-402c-aa51-728e92201c3f" providerId="AD" clId="Web-{FCBB09EF-0EC6-502C-265A-32C3349469B9}" dt="2022-07-12T13:13:53.930" v="3"/>
      <pc:docMkLst>
        <pc:docMk/>
      </pc:docMkLst>
      <pc:sldChg chg="delCm">
        <pc:chgData name="KORNI FONSECA MILHANO, Natacha Alexandra" userId="S::kornin@who.int::cefdd911-4d38-402c-aa51-728e92201c3f" providerId="AD" clId="Web-{FCBB09EF-0EC6-502C-265A-32C3349469B9}" dt="2022-07-12T13:13:27.383" v="0"/>
        <pc:sldMkLst>
          <pc:docMk/>
          <pc:sldMk cId="0" sldId="265"/>
        </pc:sldMkLst>
      </pc:sldChg>
      <pc:sldChg chg="delCm">
        <pc:chgData name="KORNI FONSECA MILHANO, Natacha Alexandra" userId="S::kornin@who.int::cefdd911-4d38-402c-aa51-728e92201c3f" providerId="AD" clId="Web-{FCBB09EF-0EC6-502C-265A-32C3349469B9}" dt="2022-07-12T13:13:32.633" v="1"/>
        <pc:sldMkLst>
          <pc:docMk/>
          <pc:sldMk cId="0" sldId="266"/>
        </pc:sldMkLst>
      </pc:sldChg>
      <pc:sldChg chg="delCm">
        <pc:chgData name="KORNI FONSECA MILHANO, Natacha Alexandra" userId="S::kornin@who.int::cefdd911-4d38-402c-aa51-728e92201c3f" providerId="AD" clId="Web-{FCBB09EF-0EC6-502C-265A-32C3349469B9}" dt="2022-07-12T13:13:37.649" v="2"/>
        <pc:sldMkLst>
          <pc:docMk/>
          <pc:sldMk cId="0" sldId="267"/>
        </pc:sldMkLst>
      </pc:sldChg>
      <pc:sldChg chg="delCm">
        <pc:chgData name="KORNI FONSECA MILHANO, Natacha Alexandra" userId="S::kornin@who.int::cefdd911-4d38-402c-aa51-728e92201c3f" providerId="AD" clId="Web-{FCBB09EF-0EC6-502C-265A-32C3349469B9}" dt="2022-07-12T13:13:53.930" v="3"/>
        <pc:sldMkLst>
          <pc:docMk/>
          <pc:sldMk cId="0" sldId="268"/>
        </pc:sldMkLst>
      </pc:sldChg>
    </pc:docChg>
  </pc:docChgLst>
  <pc:docChgLst>
    <pc:chgData name="KORNI FONSECA MILHANO, Natacha Alexandra" userId="S::kornin@who.int::cefdd911-4d38-402c-aa51-728e92201c3f" providerId="AD" clId="Web-{105C3CA2-6BBB-19C3-83D6-DB9E7A178496}"/>
    <pc:docChg chg="modSld">
      <pc:chgData name="KORNI FONSECA MILHANO, Natacha Alexandra" userId="S::kornin@who.int::cefdd911-4d38-402c-aa51-728e92201c3f" providerId="AD" clId="Web-{105C3CA2-6BBB-19C3-83D6-DB9E7A178496}" dt="2022-07-12T16:44:52.843" v="3" actId="20577"/>
      <pc:docMkLst>
        <pc:docMk/>
      </pc:docMkLst>
      <pc:sldChg chg="modSp">
        <pc:chgData name="KORNI FONSECA MILHANO, Natacha Alexandra" userId="S::kornin@who.int::cefdd911-4d38-402c-aa51-728e92201c3f" providerId="AD" clId="Web-{105C3CA2-6BBB-19C3-83D6-DB9E7A178496}" dt="2022-07-12T16:44:52.843" v="3" actId="20577"/>
        <pc:sldMkLst>
          <pc:docMk/>
          <pc:sldMk cId="0" sldId="257"/>
        </pc:sldMkLst>
        <pc:spChg chg="mod">
          <ac:chgData name="KORNI FONSECA MILHANO, Natacha Alexandra" userId="S::kornin@who.int::cefdd911-4d38-402c-aa51-728e92201c3f" providerId="AD" clId="Web-{105C3CA2-6BBB-19C3-83D6-DB9E7A178496}" dt="2022-07-12T16:44:52.843" v="3" actId="20577"/>
          <ac:spMkLst>
            <pc:docMk/>
            <pc:sldMk cId="0" sldId="257"/>
            <ac:spMk id="102" creationId="{00000000-0000-0000-0000-000000000000}"/>
          </ac:spMkLst>
        </pc:spChg>
      </pc:sldChg>
      <pc:sldChg chg="modSp">
        <pc:chgData name="KORNI FONSECA MILHANO, Natacha Alexandra" userId="S::kornin@who.int::cefdd911-4d38-402c-aa51-728e92201c3f" providerId="AD" clId="Web-{105C3CA2-6BBB-19C3-83D6-DB9E7A178496}" dt="2022-07-12T16:44:44.171" v="1" actId="20577"/>
        <pc:sldMkLst>
          <pc:docMk/>
          <pc:sldMk cId="2532093929" sldId="297"/>
        </pc:sldMkLst>
        <pc:spChg chg="mod">
          <ac:chgData name="KORNI FONSECA MILHANO, Natacha Alexandra" userId="S::kornin@who.int::cefdd911-4d38-402c-aa51-728e92201c3f" providerId="AD" clId="Web-{105C3CA2-6BBB-19C3-83D6-DB9E7A178496}" dt="2022-07-12T16:44:44.171" v="1" actId="20577"/>
          <ac:spMkLst>
            <pc:docMk/>
            <pc:sldMk cId="2532093929" sldId="297"/>
            <ac:spMk id="3"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1" name="Google Shape;91;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Google Shape;175;p1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6" name="Google Shape;176;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Google Shape;186;p1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7" name="Google Shape;187;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p1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8" name="Google Shape;198;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p1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9" name="Google Shape;209;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
        <p:cNvGrpSpPr/>
        <p:nvPr/>
      </p:nvGrpSpPr>
      <p:grpSpPr>
        <a:xfrm>
          <a:off x="0" y="0"/>
          <a:ext cx="0" cy="0"/>
          <a:chOff x="0" y="0"/>
          <a:chExt cx="0" cy="0"/>
        </a:xfrm>
      </p:grpSpPr>
      <p:sp>
        <p:nvSpPr>
          <p:cNvPr id="219" name="Google Shape;219;p1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20" name="Google Shape;220;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919168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Google Shape;227;p1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28" name="Google Shape;228;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4"/>
        <p:cNvGrpSpPr/>
        <p:nvPr/>
      </p:nvGrpSpPr>
      <p:grpSpPr>
        <a:xfrm>
          <a:off x="0" y="0"/>
          <a:ext cx="0" cy="0"/>
          <a:chOff x="0" y="0"/>
          <a:chExt cx="0" cy="0"/>
        </a:xfrm>
      </p:grpSpPr>
      <p:sp>
        <p:nvSpPr>
          <p:cNvPr id="345" name="Google Shape;345;p2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46" name="Google Shape;346;p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3"/>
        <p:cNvGrpSpPr/>
        <p:nvPr/>
      </p:nvGrpSpPr>
      <p:grpSpPr>
        <a:xfrm>
          <a:off x="0" y="0"/>
          <a:ext cx="0" cy="0"/>
          <a:chOff x="0" y="0"/>
          <a:chExt cx="0" cy="0"/>
        </a:xfrm>
      </p:grpSpPr>
      <p:sp>
        <p:nvSpPr>
          <p:cNvPr id="354" name="Google Shape;354;p2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55" name="Google Shape;355;p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9" name="Google Shape;99;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5" name="Google Shape;115;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6" name="Google Shape;116;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5</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p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5" name="Google Shape;125;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p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3" name="Google Shape;133;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p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1" name="Google Shape;141;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p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5" name="Google Shape;155;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p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7" name="Google Shape;167;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5"/>
        <p:cNvGrpSpPr/>
        <p:nvPr/>
      </p:nvGrpSpPr>
      <p:grpSpPr>
        <a:xfrm>
          <a:off x="0" y="0"/>
          <a:ext cx="0" cy="0"/>
          <a:chOff x="0" y="0"/>
          <a:chExt cx="0" cy="0"/>
        </a:xfrm>
      </p:grpSpPr>
      <p:sp>
        <p:nvSpPr>
          <p:cNvPr id="16" name="Google Shape;16;p2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 name="Google Shape;17;p2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SARS-CoV-2 Antigen Rapid Diagnostic Test Training Workshop – v2.0 | Performing the SARS-CoV-2 Antigen RDT </a:t>
            </a:r>
            <a:endParaRPr/>
          </a:p>
        </p:txBody>
      </p:sp>
      <p:sp>
        <p:nvSpPr>
          <p:cNvPr id="18" name="Google Shape;18;p2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
        <p:nvSpPr>
          <p:cNvPr id="19" name="Google Shape;19;p23"/>
          <p:cNvSpPr/>
          <p:nvPr/>
        </p:nvSpPr>
        <p:spPr>
          <a:xfrm>
            <a:off x="0" y="1010155"/>
            <a:ext cx="6394174" cy="5036476"/>
          </a:xfrm>
          <a:custGeom>
            <a:avLst/>
            <a:gdLst/>
            <a:ahLst/>
            <a:cxnLst/>
            <a:rect l="l" t="t" r="r" b="b"/>
            <a:pathLst>
              <a:path w="6394174" h="5036476" extrusionOk="0">
                <a:moveTo>
                  <a:pt x="0" y="0"/>
                </a:moveTo>
                <a:lnTo>
                  <a:pt x="6394174" y="0"/>
                </a:lnTo>
                <a:lnTo>
                  <a:pt x="5135055" y="5036476"/>
                </a:lnTo>
                <a:lnTo>
                  <a:pt x="0" y="5036476"/>
                </a:ln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0" name="Google Shape;20;p23"/>
          <p:cNvSpPr txBox="1">
            <a:spLocks noGrp="1"/>
          </p:cNvSpPr>
          <p:nvPr>
            <p:ph type="ctrTitle"/>
          </p:nvPr>
        </p:nvSpPr>
        <p:spPr>
          <a:xfrm>
            <a:off x="838200" y="1122362"/>
            <a:ext cx="4588565" cy="2940351"/>
          </a:xfrm>
          <a:prstGeom prst="rect">
            <a:avLst/>
          </a:prstGeom>
          <a:noFill/>
          <a:ln>
            <a:noFill/>
          </a:ln>
        </p:spPr>
        <p:txBody>
          <a:bodyPr spcFirstLastPara="1" wrap="square" lIns="0" tIns="0" rIns="0" bIns="0" anchor="b" anchorCtr="0">
            <a:normAutofit/>
          </a:bodyPr>
          <a:lstStyle>
            <a:lvl1pPr lvl="0" algn="l">
              <a:lnSpc>
                <a:spcPct val="90000"/>
              </a:lnSpc>
              <a:spcBef>
                <a:spcPts val="0"/>
              </a:spcBef>
              <a:spcAft>
                <a:spcPts val="0"/>
              </a:spcAft>
              <a:buClr>
                <a:schemeClr val="lt1"/>
              </a:buClr>
              <a:buSzPts val="4000"/>
              <a:buFont typeface="Arial"/>
              <a:buNone/>
              <a:defRPr sz="40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1" name="Google Shape;21;p23"/>
          <p:cNvSpPr txBox="1">
            <a:spLocks noGrp="1"/>
          </p:cNvSpPr>
          <p:nvPr>
            <p:ph type="subTitle" idx="1"/>
          </p:nvPr>
        </p:nvSpPr>
        <p:spPr>
          <a:xfrm>
            <a:off x="838200" y="4213184"/>
            <a:ext cx="3992217" cy="1044615"/>
          </a:xfrm>
          <a:prstGeom prst="rect">
            <a:avLst/>
          </a:prstGeom>
          <a:noFill/>
          <a:ln>
            <a:noFill/>
          </a:ln>
        </p:spPr>
        <p:txBody>
          <a:bodyPr spcFirstLastPara="1" wrap="square" lIns="0" tIns="0" rIns="0" bIns="0" anchor="t" anchorCtr="0">
            <a:normAutofit/>
          </a:bodyPr>
          <a:lstStyle>
            <a:lvl1pPr lvl="0" algn="l">
              <a:lnSpc>
                <a:spcPct val="90000"/>
              </a:lnSpc>
              <a:spcBef>
                <a:spcPts val="1000"/>
              </a:spcBef>
              <a:spcAft>
                <a:spcPts val="0"/>
              </a:spcAft>
              <a:buClr>
                <a:schemeClr val="lt1"/>
              </a:buClr>
              <a:buSzPts val="1800"/>
              <a:buNone/>
              <a:defRPr sz="1800">
                <a:solidFill>
                  <a:schemeClr val="lt1"/>
                </a:solidFill>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pic>
        <p:nvPicPr>
          <p:cNvPr id="22" name="Google Shape;22;p23" descr="A picture containing shape&#10;&#10;Description automatically generated"/>
          <p:cNvPicPr preferRelativeResize="0"/>
          <p:nvPr/>
        </p:nvPicPr>
        <p:blipFill rotWithShape="1">
          <a:blip r:embed="rId2">
            <a:alphaModFix/>
          </a:blip>
          <a:srcRect/>
          <a:stretch/>
        </p:blipFill>
        <p:spPr>
          <a:xfrm>
            <a:off x="6609528" y="1010154"/>
            <a:ext cx="4943053" cy="4943053"/>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3"/>
        <p:cNvGrpSpPr/>
        <p:nvPr/>
      </p:nvGrpSpPr>
      <p:grpSpPr>
        <a:xfrm>
          <a:off x="0" y="0"/>
          <a:ext cx="0" cy="0"/>
          <a:chOff x="0" y="0"/>
          <a:chExt cx="0" cy="0"/>
        </a:xfrm>
      </p:grpSpPr>
      <p:sp>
        <p:nvSpPr>
          <p:cNvPr id="74" name="Google Shape;74;p3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5" name="Google Shape;75;p32"/>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6" name="Google Shape;76;p3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3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SARS-CoV-2 Antigen Rapid Diagnostic Test Training Workshop – v2.0 | Performing the SARS-CoV-2 Antigen RDT </a:t>
            </a:r>
            <a:endParaRPr/>
          </a:p>
        </p:txBody>
      </p:sp>
      <p:sp>
        <p:nvSpPr>
          <p:cNvPr id="78" name="Google Shape;78;p3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9"/>
        <p:cNvGrpSpPr/>
        <p:nvPr/>
      </p:nvGrpSpPr>
      <p:grpSpPr>
        <a:xfrm>
          <a:off x="0" y="0"/>
          <a:ext cx="0" cy="0"/>
          <a:chOff x="0" y="0"/>
          <a:chExt cx="0" cy="0"/>
        </a:xfrm>
      </p:grpSpPr>
      <p:sp>
        <p:nvSpPr>
          <p:cNvPr id="80" name="Google Shape;80;p33"/>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1" name="Google Shape;81;p33"/>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2" name="Google Shape;82;p3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3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SARS-CoV-2 Antigen Rapid Diagnostic Test Training Workshop – v2.0 | Performing the SARS-CoV-2 Antigen RDT </a:t>
            </a:r>
            <a:endParaRPr/>
          </a:p>
        </p:txBody>
      </p:sp>
      <p:sp>
        <p:nvSpPr>
          <p:cNvPr id="84" name="Google Shape;84;p3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matchingName="Bullet List" type="tx">
  <p:cSld name="TITLE_AND_BODY">
    <p:spTree>
      <p:nvGrpSpPr>
        <p:cNvPr id="1" name="Shape 85"/>
        <p:cNvGrpSpPr/>
        <p:nvPr/>
      </p:nvGrpSpPr>
      <p:grpSpPr>
        <a:xfrm>
          <a:off x="0" y="0"/>
          <a:ext cx="0" cy="0"/>
          <a:chOff x="0" y="0"/>
          <a:chExt cx="0" cy="0"/>
        </a:xfrm>
      </p:grpSpPr>
      <p:sp>
        <p:nvSpPr>
          <p:cNvPr id="86" name="Google Shape;86;p3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p34"/>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295275" algn="l">
              <a:lnSpc>
                <a:spcPct val="90000"/>
              </a:lnSpc>
              <a:spcBef>
                <a:spcPts val="2100"/>
              </a:spcBef>
              <a:spcAft>
                <a:spcPts val="0"/>
              </a:spcAft>
              <a:buClr>
                <a:schemeClr val="dk1"/>
              </a:buClr>
              <a:buSzPts val="1050"/>
              <a:buChar char="•"/>
              <a:defRPr sz="2100"/>
            </a:lvl1pPr>
            <a:lvl2pPr marL="914400" lvl="1" indent="-295275" algn="l">
              <a:lnSpc>
                <a:spcPct val="90000"/>
              </a:lnSpc>
              <a:spcBef>
                <a:spcPts val="2100"/>
              </a:spcBef>
              <a:spcAft>
                <a:spcPts val="0"/>
              </a:spcAft>
              <a:buClr>
                <a:schemeClr val="dk1"/>
              </a:buClr>
              <a:buSzPts val="1050"/>
              <a:buChar char="•"/>
              <a:defRPr sz="2100"/>
            </a:lvl2pPr>
            <a:lvl3pPr marL="1371600" lvl="2" indent="-295275" algn="l">
              <a:lnSpc>
                <a:spcPct val="90000"/>
              </a:lnSpc>
              <a:spcBef>
                <a:spcPts val="2100"/>
              </a:spcBef>
              <a:spcAft>
                <a:spcPts val="0"/>
              </a:spcAft>
              <a:buClr>
                <a:schemeClr val="dk1"/>
              </a:buClr>
              <a:buSzPts val="1050"/>
              <a:buChar char="•"/>
              <a:defRPr sz="2100"/>
            </a:lvl3pPr>
            <a:lvl4pPr marL="1828800" lvl="3" indent="-295275" algn="l">
              <a:lnSpc>
                <a:spcPct val="90000"/>
              </a:lnSpc>
              <a:spcBef>
                <a:spcPts val="2100"/>
              </a:spcBef>
              <a:spcAft>
                <a:spcPts val="0"/>
              </a:spcAft>
              <a:buClr>
                <a:schemeClr val="dk1"/>
              </a:buClr>
              <a:buSzPts val="1050"/>
              <a:buChar char="•"/>
              <a:defRPr sz="2100"/>
            </a:lvl4pPr>
            <a:lvl5pPr marL="2286000" lvl="4" indent="-295275" algn="l">
              <a:lnSpc>
                <a:spcPct val="90000"/>
              </a:lnSpc>
              <a:spcBef>
                <a:spcPts val="2100"/>
              </a:spcBef>
              <a:spcAft>
                <a:spcPts val="0"/>
              </a:spcAft>
              <a:buClr>
                <a:schemeClr val="dk1"/>
              </a:buClr>
              <a:buSzPts val="1050"/>
              <a:buChar char="•"/>
              <a:defRPr sz="21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3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3"/>
        <p:cNvGrpSpPr/>
        <p:nvPr/>
      </p:nvGrpSpPr>
      <p:grpSpPr>
        <a:xfrm>
          <a:off x="0" y="0"/>
          <a:ext cx="0" cy="0"/>
          <a:chOff x="0" y="0"/>
          <a:chExt cx="0" cy="0"/>
        </a:xfrm>
      </p:grpSpPr>
      <p:sp>
        <p:nvSpPr>
          <p:cNvPr id="24" name="Google Shape;24;p24"/>
          <p:cNvSpPr/>
          <p:nvPr/>
        </p:nvSpPr>
        <p:spPr>
          <a:xfrm>
            <a:off x="-1" y="6311900"/>
            <a:ext cx="11353800" cy="570346"/>
          </a:xfrm>
          <a:custGeom>
            <a:avLst/>
            <a:gdLst/>
            <a:ahLst/>
            <a:cxnLst/>
            <a:rect l="l" t="t" r="r" b="b"/>
            <a:pathLst>
              <a:path w="11353800" h="570346" extrusionOk="0">
                <a:moveTo>
                  <a:pt x="0" y="0"/>
                </a:moveTo>
                <a:lnTo>
                  <a:pt x="4419175" y="0"/>
                </a:lnTo>
                <a:lnTo>
                  <a:pt x="6934625" y="0"/>
                </a:lnTo>
                <a:lnTo>
                  <a:pt x="11353800" y="0"/>
                </a:lnTo>
                <a:lnTo>
                  <a:pt x="11211214" y="570346"/>
                </a:lnTo>
                <a:lnTo>
                  <a:pt x="6792039" y="570346"/>
                </a:lnTo>
                <a:lnTo>
                  <a:pt x="4419175" y="570346"/>
                </a:lnTo>
                <a:lnTo>
                  <a:pt x="0" y="570346"/>
                </a:ln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5" name="Google Shape;25;p24"/>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lvl1pPr lvl="0" algn="l">
              <a:lnSpc>
                <a:spcPct val="90000"/>
              </a:lnSpc>
              <a:spcBef>
                <a:spcPts val="0"/>
              </a:spcBef>
              <a:spcAft>
                <a:spcPts val="0"/>
              </a:spcAft>
              <a:buClr>
                <a:schemeClr val="accent1"/>
              </a:buClr>
              <a:buSzPts val="3600"/>
              <a:buFont typeface="Arial"/>
              <a:buNone/>
              <a:defRPr sz="3600">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6" name="Google Shape;26;p24"/>
          <p:cNvSpPr txBox="1">
            <a:spLocks noGrp="1"/>
          </p:cNvSpPr>
          <p:nvPr>
            <p:ph type="body" idx="1"/>
          </p:nvPr>
        </p:nvSpPr>
        <p:spPr>
          <a:xfrm>
            <a:off x="838200" y="1736203"/>
            <a:ext cx="10515600" cy="4440760"/>
          </a:xfrm>
          <a:prstGeom prst="rect">
            <a:avLst/>
          </a:prstGeom>
          <a:noFill/>
          <a:ln>
            <a:noFill/>
          </a:ln>
        </p:spPr>
        <p:txBody>
          <a:bodyPr spcFirstLastPara="1" wrap="square" lIns="91425" tIns="45700" rIns="91425" bIns="45700" anchor="t" anchorCtr="0">
            <a:normAutofit/>
          </a:bodyPr>
          <a:lstStyle>
            <a:lvl1pPr marL="457200" lvl="0" indent="-355600" algn="l">
              <a:lnSpc>
                <a:spcPct val="100000"/>
              </a:lnSpc>
              <a:spcBef>
                <a:spcPts val="1000"/>
              </a:spcBef>
              <a:spcAft>
                <a:spcPts val="0"/>
              </a:spcAft>
              <a:buClr>
                <a:schemeClr val="accent1"/>
              </a:buClr>
              <a:buSzPts val="2000"/>
              <a:buChar char="•"/>
              <a:defRPr sz="2000"/>
            </a:lvl1pPr>
            <a:lvl2pPr marL="914400" lvl="1" indent="-342900" algn="l">
              <a:lnSpc>
                <a:spcPct val="100000"/>
              </a:lnSpc>
              <a:spcBef>
                <a:spcPts val="500"/>
              </a:spcBef>
              <a:spcAft>
                <a:spcPts val="0"/>
              </a:spcAft>
              <a:buClr>
                <a:schemeClr val="accent1"/>
              </a:buClr>
              <a:buSzPts val="1800"/>
              <a:buChar char="•"/>
              <a:defRPr sz="1800"/>
            </a:lvl2pPr>
            <a:lvl3pPr marL="1371600" lvl="2" indent="-342900" algn="l">
              <a:lnSpc>
                <a:spcPct val="100000"/>
              </a:lnSpc>
              <a:spcBef>
                <a:spcPts val="500"/>
              </a:spcBef>
              <a:spcAft>
                <a:spcPts val="0"/>
              </a:spcAft>
              <a:buClr>
                <a:schemeClr val="accent1"/>
              </a:buClr>
              <a:buSzPts val="1800"/>
              <a:buChar char="•"/>
              <a:defRPr sz="1800"/>
            </a:lvl3pPr>
            <a:lvl4pPr marL="1828800" lvl="3" indent="-342900" algn="l">
              <a:lnSpc>
                <a:spcPct val="100000"/>
              </a:lnSpc>
              <a:spcBef>
                <a:spcPts val="500"/>
              </a:spcBef>
              <a:spcAft>
                <a:spcPts val="0"/>
              </a:spcAft>
              <a:buClr>
                <a:schemeClr val="accent1"/>
              </a:buClr>
              <a:buSzPts val="1800"/>
              <a:buChar char="•"/>
              <a:defRPr sz="1800"/>
            </a:lvl4pPr>
            <a:lvl5pPr marL="2286000" lvl="4" indent="-342900" algn="l">
              <a:lnSpc>
                <a:spcPct val="100000"/>
              </a:lnSpc>
              <a:spcBef>
                <a:spcPts val="500"/>
              </a:spcBef>
              <a:spcAft>
                <a:spcPts val="0"/>
              </a:spcAft>
              <a:buClr>
                <a:schemeClr val="accent1"/>
              </a:buClr>
              <a:buSzPts val="1800"/>
              <a:buChar char="•"/>
              <a:defRPr sz="18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7" name="Google Shape;27;p24"/>
          <p:cNvSpPr txBox="1">
            <a:spLocks noGrp="1"/>
          </p:cNvSpPr>
          <p:nvPr>
            <p:ph type="ftr" idx="11"/>
          </p:nvPr>
        </p:nvSpPr>
        <p:spPr>
          <a:xfrm>
            <a:off x="838200" y="6356350"/>
            <a:ext cx="7315200" cy="501650"/>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sz="1000" b="1" i="0">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SARS-CoV-2 Antigen Rapid Diagnostic Test Training Workshop – v2.0 | Performing the SARS-CoV-2 Antigen RDT </a:t>
            </a:r>
            <a:endParaRPr/>
          </a:p>
        </p:txBody>
      </p:sp>
      <p:sp>
        <p:nvSpPr>
          <p:cNvPr id="28" name="Google Shape;28;p24"/>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lvl1pPr marL="0" lvl="0" indent="0" algn="r">
              <a:spcBef>
                <a:spcPts val="0"/>
              </a:spcBef>
              <a:buNone/>
              <a:defRPr sz="1000" b="0" i="0" u="none" strike="noStrike" cap="none">
                <a:solidFill>
                  <a:schemeClr val="dk1"/>
                </a:solidFill>
                <a:latin typeface="Arial"/>
                <a:ea typeface="Arial"/>
                <a:cs typeface="Arial"/>
                <a:sym typeface="Arial"/>
              </a:defRPr>
            </a:lvl1pPr>
            <a:lvl2pPr marL="0" lvl="1" indent="0" algn="r">
              <a:spcBef>
                <a:spcPts val="0"/>
              </a:spcBef>
              <a:buNone/>
              <a:defRPr sz="1000" b="0" i="0" u="none" strike="noStrike" cap="none">
                <a:solidFill>
                  <a:schemeClr val="dk1"/>
                </a:solidFill>
                <a:latin typeface="Arial"/>
                <a:ea typeface="Arial"/>
                <a:cs typeface="Arial"/>
                <a:sym typeface="Arial"/>
              </a:defRPr>
            </a:lvl2pPr>
            <a:lvl3pPr marL="0" lvl="2" indent="0" algn="r">
              <a:spcBef>
                <a:spcPts val="0"/>
              </a:spcBef>
              <a:buNone/>
              <a:defRPr sz="1000" b="0" i="0" u="none" strike="noStrike" cap="none">
                <a:solidFill>
                  <a:schemeClr val="dk1"/>
                </a:solidFill>
                <a:latin typeface="Arial"/>
                <a:ea typeface="Arial"/>
                <a:cs typeface="Arial"/>
                <a:sym typeface="Arial"/>
              </a:defRPr>
            </a:lvl3pPr>
            <a:lvl4pPr marL="0" lvl="3" indent="0" algn="r">
              <a:spcBef>
                <a:spcPts val="0"/>
              </a:spcBef>
              <a:buNone/>
              <a:defRPr sz="1000" b="0" i="0" u="none" strike="noStrike" cap="none">
                <a:solidFill>
                  <a:schemeClr val="dk1"/>
                </a:solidFill>
                <a:latin typeface="Arial"/>
                <a:ea typeface="Arial"/>
                <a:cs typeface="Arial"/>
                <a:sym typeface="Arial"/>
              </a:defRPr>
            </a:lvl4pPr>
            <a:lvl5pPr marL="0" lvl="4" indent="0" algn="r">
              <a:spcBef>
                <a:spcPts val="0"/>
              </a:spcBef>
              <a:buNone/>
              <a:defRPr sz="1000" b="0" i="0" u="none" strike="noStrike" cap="none">
                <a:solidFill>
                  <a:schemeClr val="dk1"/>
                </a:solidFill>
                <a:latin typeface="Arial"/>
                <a:ea typeface="Arial"/>
                <a:cs typeface="Arial"/>
                <a:sym typeface="Arial"/>
              </a:defRPr>
            </a:lvl5pPr>
            <a:lvl6pPr marL="0" lvl="5" indent="0" algn="r">
              <a:spcBef>
                <a:spcPts val="0"/>
              </a:spcBef>
              <a:buNone/>
              <a:defRPr sz="1000" b="0" i="0" u="none" strike="noStrike" cap="none">
                <a:solidFill>
                  <a:schemeClr val="dk1"/>
                </a:solidFill>
                <a:latin typeface="Arial"/>
                <a:ea typeface="Arial"/>
                <a:cs typeface="Arial"/>
                <a:sym typeface="Arial"/>
              </a:defRPr>
            </a:lvl6pPr>
            <a:lvl7pPr marL="0" lvl="6" indent="0" algn="r">
              <a:spcBef>
                <a:spcPts val="0"/>
              </a:spcBef>
              <a:buNone/>
              <a:defRPr sz="1000" b="0" i="0" u="none" strike="noStrike" cap="none">
                <a:solidFill>
                  <a:schemeClr val="dk1"/>
                </a:solidFill>
                <a:latin typeface="Arial"/>
                <a:ea typeface="Arial"/>
                <a:cs typeface="Arial"/>
                <a:sym typeface="Arial"/>
              </a:defRPr>
            </a:lvl7pPr>
            <a:lvl8pPr marL="0" lvl="7" indent="0" algn="r">
              <a:spcBef>
                <a:spcPts val="0"/>
              </a:spcBef>
              <a:buNone/>
              <a:defRPr sz="1000" b="0" i="0" u="none" strike="noStrike" cap="none">
                <a:solidFill>
                  <a:schemeClr val="dk1"/>
                </a:solidFill>
                <a:latin typeface="Arial"/>
                <a:ea typeface="Arial"/>
                <a:cs typeface="Arial"/>
                <a:sym typeface="Arial"/>
              </a:defRPr>
            </a:lvl8pPr>
            <a:lvl9pPr marL="0" lvl="8" indent="0" algn="r">
              <a:spcBef>
                <a:spcPts val="0"/>
              </a:spcBef>
              <a:buNone/>
              <a:defRPr sz="10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9"/>
        <p:cNvGrpSpPr/>
        <p:nvPr/>
      </p:nvGrpSpPr>
      <p:grpSpPr>
        <a:xfrm>
          <a:off x="0" y="0"/>
          <a:ext cx="0" cy="0"/>
          <a:chOff x="0" y="0"/>
          <a:chExt cx="0" cy="0"/>
        </a:xfrm>
      </p:grpSpPr>
      <p:sp>
        <p:nvSpPr>
          <p:cNvPr id="30" name="Google Shape;30;p25"/>
          <p:cNvSpPr/>
          <p:nvPr/>
        </p:nvSpPr>
        <p:spPr>
          <a:xfrm>
            <a:off x="0" y="0"/>
            <a:ext cx="5627866" cy="6858000"/>
          </a:xfrm>
          <a:custGeom>
            <a:avLst/>
            <a:gdLst/>
            <a:ahLst/>
            <a:cxnLst/>
            <a:rect l="l" t="t" r="r" b="b"/>
            <a:pathLst>
              <a:path w="5627866" h="6858000" extrusionOk="0">
                <a:moveTo>
                  <a:pt x="0" y="0"/>
                </a:moveTo>
                <a:lnTo>
                  <a:pt x="381000" y="0"/>
                </a:lnTo>
                <a:lnTo>
                  <a:pt x="5246866" y="0"/>
                </a:lnTo>
                <a:lnTo>
                  <a:pt x="5627866" y="0"/>
                </a:lnTo>
                <a:lnTo>
                  <a:pt x="3913366" y="6858000"/>
                </a:lnTo>
                <a:lnTo>
                  <a:pt x="3532366" y="6858000"/>
                </a:lnTo>
                <a:lnTo>
                  <a:pt x="381000" y="6858000"/>
                </a:lnTo>
                <a:lnTo>
                  <a:pt x="0" y="6858000"/>
                </a:ln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1" name="Google Shape;31;p25"/>
          <p:cNvSpPr txBox="1">
            <a:spLocks noGrp="1"/>
          </p:cNvSpPr>
          <p:nvPr>
            <p:ph type="title"/>
          </p:nvPr>
        </p:nvSpPr>
        <p:spPr>
          <a:xfrm>
            <a:off x="831850" y="0"/>
            <a:ext cx="3890621" cy="2257063"/>
          </a:xfrm>
          <a:prstGeom prst="rect">
            <a:avLst/>
          </a:prstGeom>
          <a:noFill/>
          <a:ln>
            <a:noFill/>
          </a:ln>
        </p:spPr>
        <p:txBody>
          <a:bodyPr spcFirstLastPara="1" wrap="square" lIns="0" tIns="0" rIns="0" bIns="0" anchor="b" anchorCtr="0">
            <a:normAutofit/>
          </a:bodyPr>
          <a:lstStyle>
            <a:lvl1pPr lvl="0" algn="l">
              <a:lnSpc>
                <a:spcPct val="90000"/>
              </a:lnSpc>
              <a:spcBef>
                <a:spcPts val="0"/>
              </a:spcBef>
              <a:spcAft>
                <a:spcPts val="0"/>
              </a:spcAft>
              <a:buClr>
                <a:schemeClr val="lt1"/>
              </a:buClr>
              <a:buSzPts val="3600"/>
              <a:buFont typeface="Arial"/>
              <a:buNone/>
              <a:defRPr sz="36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2" name="Google Shape;32;p25"/>
          <p:cNvSpPr txBox="1">
            <a:spLocks noGrp="1"/>
          </p:cNvSpPr>
          <p:nvPr>
            <p:ph type="body" idx="1"/>
          </p:nvPr>
        </p:nvSpPr>
        <p:spPr>
          <a:xfrm>
            <a:off x="831850" y="2650603"/>
            <a:ext cx="3890621" cy="166096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lt1"/>
              </a:buClr>
              <a:buSzPts val="2000"/>
              <a:buNone/>
              <a:defRPr sz="2000">
                <a:solidFill>
                  <a:schemeClr val="lt1"/>
                </a:solidFill>
              </a:defRPr>
            </a:lvl1pPr>
            <a:lvl2pPr marL="914400" lvl="1" indent="-228600" algn="l">
              <a:lnSpc>
                <a:spcPct val="90000"/>
              </a:lnSpc>
              <a:spcBef>
                <a:spcPts val="500"/>
              </a:spcBef>
              <a:spcAft>
                <a:spcPts val="0"/>
              </a:spcAft>
              <a:buClr>
                <a:srgbClr val="919191"/>
              </a:buClr>
              <a:buSzPts val="2000"/>
              <a:buNone/>
              <a:defRPr sz="2000">
                <a:solidFill>
                  <a:srgbClr val="919191"/>
                </a:solidFill>
              </a:defRPr>
            </a:lvl2pPr>
            <a:lvl3pPr marL="1371600" lvl="2" indent="-228600" algn="l">
              <a:lnSpc>
                <a:spcPct val="90000"/>
              </a:lnSpc>
              <a:spcBef>
                <a:spcPts val="500"/>
              </a:spcBef>
              <a:spcAft>
                <a:spcPts val="0"/>
              </a:spcAft>
              <a:buClr>
                <a:srgbClr val="919191"/>
              </a:buClr>
              <a:buSzPts val="1800"/>
              <a:buNone/>
              <a:defRPr sz="1800">
                <a:solidFill>
                  <a:srgbClr val="919191"/>
                </a:solidFill>
              </a:defRPr>
            </a:lvl3pPr>
            <a:lvl4pPr marL="1828800" lvl="3" indent="-228600" algn="l">
              <a:lnSpc>
                <a:spcPct val="90000"/>
              </a:lnSpc>
              <a:spcBef>
                <a:spcPts val="500"/>
              </a:spcBef>
              <a:spcAft>
                <a:spcPts val="0"/>
              </a:spcAft>
              <a:buClr>
                <a:srgbClr val="919191"/>
              </a:buClr>
              <a:buSzPts val="1600"/>
              <a:buNone/>
              <a:defRPr sz="1600">
                <a:solidFill>
                  <a:srgbClr val="919191"/>
                </a:solidFill>
              </a:defRPr>
            </a:lvl4pPr>
            <a:lvl5pPr marL="2286000" lvl="4" indent="-228600" algn="l">
              <a:lnSpc>
                <a:spcPct val="90000"/>
              </a:lnSpc>
              <a:spcBef>
                <a:spcPts val="500"/>
              </a:spcBef>
              <a:spcAft>
                <a:spcPts val="0"/>
              </a:spcAft>
              <a:buClr>
                <a:srgbClr val="919191"/>
              </a:buClr>
              <a:buSzPts val="1600"/>
              <a:buNone/>
              <a:defRPr sz="1600">
                <a:solidFill>
                  <a:srgbClr val="919191"/>
                </a:solidFill>
              </a:defRPr>
            </a:lvl5pPr>
            <a:lvl6pPr marL="2743200" lvl="5" indent="-228600" algn="l">
              <a:lnSpc>
                <a:spcPct val="90000"/>
              </a:lnSpc>
              <a:spcBef>
                <a:spcPts val="500"/>
              </a:spcBef>
              <a:spcAft>
                <a:spcPts val="0"/>
              </a:spcAft>
              <a:buClr>
                <a:srgbClr val="919191"/>
              </a:buClr>
              <a:buSzPts val="1600"/>
              <a:buNone/>
              <a:defRPr sz="1600">
                <a:solidFill>
                  <a:srgbClr val="919191"/>
                </a:solidFill>
              </a:defRPr>
            </a:lvl6pPr>
            <a:lvl7pPr marL="3200400" lvl="6" indent="-228600" algn="l">
              <a:lnSpc>
                <a:spcPct val="90000"/>
              </a:lnSpc>
              <a:spcBef>
                <a:spcPts val="500"/>
              </a:spcBef>
              <a:spcAft>
                <a:spcPts val="0"/>
              </a:spcAft>
              <a:buClr>
                <a:srgbClr val="919191"/>
              </a:buClr>
              <a:buSzPts val="1600"/>
              <a:buNone/>
              <a:defRPr sz="1600">
                <a:solidFill>
                  <a:srgbClr val="919191"/>
                </a:solidFill>
              </a:defRPr>
            </a:lvl7pPr>
            <a:lvl8pPr marL="3657600" lvl="7" indent="-228600" algn="l">
              <a:lnSpc>
                <a:spcPct val="90000"/>
              </a:lnSpc>
              <a:spcBef>
                <a:spcPts val="500"/>
              </a:spcBef>
              <a:spcAft>
                <a:spcPts val="0"/>
              </a:spcAft>
              <a:buClr>
                <a:srgbClr val="919191"/>
              </a:buClr>
              <a:buSzPts val="1600"/>
              <a:buNone/>
              <a:defRPr sz="1600">
                <a:solidFill>
                  <a:srgbClr val="919191"/>
                </a:solidFill>
              </a:defRPr>
            </a:lvl8pPr>
            <a:lvl9pPr marL="4114800" lvl="8" indent="-228600" algn="l">
              <a:lnSpc>
                <a:spcPct val="90000"/>
              </a:lnSpc>
              <a:spcBef>
                <a:spcPts val="500"/>
              </a:spcBef>
              <a:spcAft>
                <a:spcPts val="0"/>
              </a:spcAft>
              <a:buClr>
                <a:srgbClr val="919191"/>
              </a:buClr>
              <a:buSzPts val="1600"/>
              <a:buNone/>
              <a:defRPr sz="1600">
                <a:solidFill>
                  <a:srgbClr val="919191"/>
                </a:solidFill>
              </a:defRPr>
            </a:lvl9pPr>
          </a:lstStyle>
          <a:p>
            <a:endParaRPr/>
          </a:p>
        </p:txBody>
      </p:sp>
      <p:pic>
        <p:nvPicPr>
          <p:cNvPr id="33" name="Google Shape;33;p25" descr="A picture containing square&#10;&#10;Description automatically generated"/>
          <p:cNvPicPr preferRelativeResize="0"/>
          <p:nvPr/>
        </p:nvPicPr>
        <p:blipFill rotWithShape="1">
          <a:blip r:embed="rId2">
            <a:alphaModFix/>
          </a:blip>
          <a:srcRect/>
          <a:stretch/>
        </p:blipFill>
        <p:spPr>
          <a:xfrm>
            <a:off x="5756744" y="420327"/>
            <a:ext cx="6017346" cy="6017346"/>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34"/>
        <p:cNvGrpSpPr/>
        <p:nvPr/>
      </p:nvGrpSpPr>
      <p:grpSpPr>
        <a:xfrm>
          <a:off x="0" y="0"/>
          <a:ext cx="0" cy="0"/>
          <a:chOff x="0" y="0"/>
          <a:chExt cx="0" cy="0"/>
        </a:xfrm>
      </p:grpSpPr>
      <p:sp>
        <p:nvSpPr>
          <p:cNvPr id="35" name="Google Shape;35;p2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6" name="Google Shape;36;p2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SARS-CoV-2 Antigen Rapid Diagnostic Test Training Workshop – v2.0 | Performing the SARS-CoV-2 Antigen RDT </a:t>
            </a:r>
            <a:endParaRPr/>
          </a:p>
        </p:txBody>
      </p:sp>
      <p:sp>
        <p:nvSpPr>
          <p:cNvPr id="37" name="Google Shape;37;p2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8"/>
        <p:cNvGrpSpPr/>
        <p:nvPr/>
      </p:nvGrpSpPr>
      <p:grpSpPr>
        <a:xfrm>
          <a:off x="0" y="0"/>
          <a:ext cx="0" cy="0"/>
          <a:chOff x="0" y="0"/>
          <a:chExt cx="0" cy="0"/>
        </a:xfrm>
      </p:grpSpPr>
      <p:sp>
        <p:nvSpPr>
          <p:cNvPr id="39" name="Google Shape;39;p2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0" name="Google Shape;40;p27"/>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1" name="Google Shape;41;p27"/>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2" name="Google Shape;42;p2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2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SARS-CoV-2 Antigen Rapid Diagnostic Test Training Workshop – v2.0 | Performing the SARS-CoV-2 Antigen RDT </a:t>
            </a:r>
            <a:endParaRPr/>
          </a:p>
        </p:txBody>
      </p:sp>
      <p:sp>
        <p:nvSpPr>
          <p:cNvPr id="44" name="Google Shape;44;p2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5"/>
        <p:cNvGrpSpPr/>
        <p:nvPr/>
      </p:nvGrpSpPr>
      <p:grpSpPr>
        <a:xfrm>
          <a:off x="0" y="0"/>
          <a:ext cx="0" cy="0"/>
          <a:chOff x="0" y="0"/>
          <a:chExt cx="0" cy="0"/>
        </a:xfrm>
      </p:grpSpPr>
      <p:sp>
        <p:nvSpPr>
          <p:cNvPr id="46" name="Google Shape;46;p28"/>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7" name="Google Shape;47;p28"/>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8" name="Google Shape;48;p28"/>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9" name="Google Shape;49;p28"/>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0" name="Google Shape;50;p28"/>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2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2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SARS-CoV-2 Antigen Rapid Diagnostic Test Training Workshop – v2.0 | Performing the SARS-CoV-2 Antigen RDT </a:t>
            </a:r>
            <a:endParaRPr/>
          </a:p>
        </p:txBody>
      </p:sp>
      <p:sp>
        <p:nvSpPr>
          <p:cNvPr id="53" name="Google Shape;53;p2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4"/>
        <p:cNvGrpSpPr/>
        <p:nvPr/>
      </p:nvGrpSpPr>
      <p:grpSpPr>
        <a:xfrm>
          <a:off x="0" y="0"/>
          <a:ext cx="0" cy="0"/>
          <a:chOff x="0" y="0"/>
          <a:chExt cx="0" cy="0"/>
        </a:xfrm>
      </p:grpSpPr>
      <p:sp>
        <p:nvSpPr>
          <p:cNvPr id="55" name="Google Shape;55;p2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6" name="Google Shape;56;p2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2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SARS-CoV-2 Antigen Rapid Diagnostic Test Training Workshop – v2.0 | Performing the SARS-CoV-2 Antigen RDT </a:t>
            </a:r>
            <a:endParaRPr/>
          </a:p>
        </p:txBody>
      </p:sp>
      <p:sp>
        <p:nvSpPr>
          <p:cNvPr id="58" name="Google Shape;58;p2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9"/>
        <p:cNvGrpSpPr/>
        <p:nvPr/>
      </p:nvGrpSpPr>
      <p:grpSpPr>
        <a:xfrm>
          <a:off x="0" y="0"/>
          <a:ext cx="0" cy="0"/>
          <a:chOff x="0" y="0"/>
          <a:chExt cx="0" cy="0"/>
        </a:xfrm>
      </p:grpSpPr>
      <p:sp>
        <p:nvSpPr>
          <p:cNvPr id="60" name="Google Shape;60;p30"/>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1" name="Google Shape;61;p30"/>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2" name="Google Shape;62;p30"/>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3" name="Google Shape;63;p3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3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SARS-CoV-2 Antigen Rapid Diagnostic Test Training Workshop – v2.0 | Performing the SARS-CoV-2 Antigen RDT </a:t>
            </a:r>
            <a:endParaRPr/>
          </a:p>
        </p:txBody>
      </p:sp>
      <p:sp>
        <p:nvSpPr>
          <p:cNvPr id="65" name="Google Shape;65;p3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6"/>
        <p:cNvGrpSpPr/>
        <p:nvPr/>
      </p:nvGrpSpPr>
      <p:grpSpPr>
        <a:xfrm>
          <a:off x="0" y="0"/>
          <a:ext cx="0" cy="0"/>
          <a:chOff x="0" y="0"/>
          <a:chExt cx="0" cy="0"/>
        </a:xfrm>
      </p:grpSpPr>
      <p:sp>
        <p:nvSpPr>
          <p:cNvPr id="67" name="Google Shape;67;p31"/>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8" name="Google Shape;68;p31"/>
          <p:cNvSpPr>
            <a:spLocks noGrp="1"/>
          </p:cNvSpPr>
          <p:nvPr>
            <p:ph type="pic" idx="2"/>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Arial"/>
                <a:ea typeface="Arial"/>
                <a:cs typeface="Arial"/>
                <a:sym typeface="Arial"/>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9pPr>
          </a:lstStyle>
          <a:p>
            <a:endParaRPr/>
          </a:p>
        </p:txBody>
      </p:sp>
      <p:sp>
        <p:nvSpPr>
          <p:cNvPr id="69" name="Google Shape;69;p31"/>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0" name="Google Shape;70;p3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3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US"/>
              <a:t>SARS-CoV-2 Antigen Rapid Diagnostic Test Training Workshop – v2.0 | Performing the SARS-CoV-2 Antigen RDT </a:t>
            </a:r>
            <a:endParaRPr/>
          </a:p>
        </p:txBody>
      </p:sp>
      <p:sp>
        <p:nvSpPr>
          <p:cNvPr id="72" name="Google Shape;72;p3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Arial"/>
              <a:buNone/>
              <a:defRPr sz="4400" b="0" i="0" u="none" strike="noStrike" cap="none">
                <a:solidFill>
                  <a:schemeClr val="dk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22"/>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2" name="Google Shape;12;p2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91919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3" name="Google Shape;13;p2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91919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r>
              <a:rPr lang="en-US"/>
              <a:t>SARS-CoV-2 Antigen Rapid Diagnostic Test Training Workshop – v2.0 | Performing the SARS-CoV-2 Antigen RDT </a:t>
            </a:r>
            <a:endParaRPr/>
          </a:p>
        </p:txBody>
      </p:sp>
      <p:sp>
        <p:nvSpPr>
          <p:cNvPr id="14" name="Google Shape;14;p2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919191"/>
                </a:solidFill>
                <a:latin typeface="Arial"/>
                <a:ea typeface="Arial"/>
                <a:cs typeface="Arial"/>
                <a:sym typeface="Arial"/>
              </a:defRPr>
            </a:lvl1pPr>
            <a:lvl2pPr marL="0" marR="0" lvl="1" indent="0" algn="r" rtl="0">
              <a:spcBef>
                <a:spcPts val="0"/>
              </a:spcBef>
              <a:buNone/>
              <a:defRPr sz="1200" b="0" i="0" u="none" strike="noStrike" cap="none">
                <a:solidFill>
                  <a:srgbClr val="919191"/>
                </a:solidFill>
                <a:latin typeface="Arial"/>
                <a:ea typeface="Arial"/>
                <a:cs typeface="Arial"/>
                <a:sym typeface="Arial"/>
              </a:defRPr>
            </a:lvl2pPr>
            <a:lvl3pPr marL="0" marR="0" lvl="2" indent="0" algn="r" rtl="0">
              <a:spcBef>
                <a:spcPts val="0"/>
              </a:spcBef>
              <a:buNone/>
              <a:defRPr sz="1200" b="0" i="0" u="none" strike="noStrike" cap="none">
                <a:solidFill>
                  <a:srgbClr val="919191"/>
                </a:solidFill>
                <a:latin typeface="Arial"/>
                <a:ea typeface="Arial"/>
                <a:cs typeface="Arial"/>
                <a:sym typeface="Arial"/>
              </a:defRPr>
            </a:lvl3pPr>
            <a:lvl4pPr marL="0" marR="0" lvl="3" indent="0" algn="r" rtl="0">
              <a:spcBef>
                <a:spcPts val="0"/>
              </a:spcBef>
              <a:buNone/>
              <a:defRPr sz="1200" b="0" i="0" u="none" strike="noStrike" cap="none">
                <a:solidFill>
                  <a:srgbClr val="919191"/>
                </a:solidFill>
                <a:latin typeface="Arial"/>
                <a:ea typeface="Arial"/>
                <a:cs typeface="Arial"/>
                <a:sym typeface="Arial"/>
              </a:defRPr>
            </a:lvl4pPr>
            <a:lvl5pPr marL="0" marR="0" lvl="4" indent="0" algn="r" rtl="0">
              <a:spcBef>
                <a:spcPts val="0"/>
              </a:spcBef>
              <a:buNone/>
              <a:defRPr sz="1200" b="0" i="0" u="none" strike="noStrike" cap="none">
                <a:solidFill>
                  <a:srgbClr val="919191"/>
                </a:solidFill>
                <a:latin typeface="Arial"/>
                <a:ea typeface="Arial"/>
                <a:cs typeface="Arial"/>
                <a:sym typeface="Arial"/>
              </a:defRPr>
            </a:lvl5pPr>
            <a:lvl6pPr marL="0" marR="0" lvl="5" indent="0" algn="r" rtl="0">
              <a:spcBef>
                <a:spcPts val="0"/>
              </a:spcBef>
              <a:buNone/>
              <a:defRPr sz="1200" b="0" i="0" u="none" strike="noStrike" cap="none">
                <a:solidFill>
                  <a:srgbClr val="919191"/>
                </a:solidFill>
                <a:latin typeface="Arial"/>
                <a:ea typeface="Arial"/>
                <a:cs typeface="Arial"/>
                <a:sym typeface="Arial"/>
              </a:defRPr>
            </a:lvl6pPr>
            <a:lvl7pPr marL="0" marR="0" lvl="6" indent="0" algn="r" rtl="0">
              <a:spcBef>
                <a:spcPts val="0"/>
              </a:spcBef>
              <a:buNone/>
              <a:defRPr sz="1200" b="0" i="0" u="none" strike="noStrike" cap="none">
                <a:solidFill>
                  <a:srgbClr val="919191"/>
                </a:solidFill>
                <a:latin typeface="Arial"/>
                <a:ea typeface="Arial"/>
                <a:cs typeface="Arial"/>
                <a:sym typeface="Arial"/>
              </a:defRPr>
            </a:lvl7pPr>
            <a:lvl8pPr marL="0" marR="0" lvl="7" indent="0" algn="r" rtl="0">
              <a:spcBef>
                <a:spcPts val="0"/>
              </a:spcBef>
              <a:buNone/>
              <a:defRPr sz="1200" b="0" i="0" u="none" strike="noStrike" cap="none">
                <a:solidFill>
                  <a:srgbClr val="919191"/>
                </a:solidFill>
                <a:latin typeface="Arial"/>
                <a:ea typeface="Arial"/>
                <a:cs typeface="Arial"/>
                <a:sym typeface="Arial"/>
              </a:defRPr>
            </a:lvl8pPr>
            <a:lvl9pPr marL="0" marR="0" lvl="8" indent="0" algn="r" rtl="0">
              <a:spcBef>
                <a:spcPts val="0"/>
              </a:spcBef>
              <a:buNone/>
              <a:defRPr sz="1200" b="0" i="0" u="none" strike="noStrike" cap="none">
                <a:solidFill>
                  <a:srgbClr val="91919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 Id="rId5" Type="http://schemas.openxmlformats.org/officeDocument/2006/relationships/image" Target="../media/image4.jp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11.xml"/><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12.xml"/><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13.xml"/><Relationship Id="rId6" Type="http://schemas.openxmlformats.org/officeDocument/2006/relationships/image" Target="../media/image14.png"/><Relationship Id="rId5" Type="http://schemas.openxmlformats.org/officeDocument/2006/relationships/image" Target="../media/image6.svg"/><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14.xml"/><Relationship Id="rId6" Type="http://schemas.openxmlformats.org/officeDocument/2006/relationships/image" Target="../media/image15.png"/><Relationship Id="rId5" Type="http://schemas.openxmlformats.org/officeDocument/2006/relationships/image" Target="../media/image6.svg"/><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ags" Target="../tags/tag15.xml"/><Relationship Id="rId6" Type="http://schemas.openxmlformats.org/officeDocument/2006/relationships/image" Target="../media/image16.png"/><Relationship Id="rId5" Type="http://schemas.openxmlformats.org/officeDocument/2006/relationships/image" Target="../media/image6.svg"/><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8" Type="http://schemas.openxmlformats.org/officeDocument/2006/relationships/image" Target="../media/image19.svg"/><Relationship Id="rId3" Type="http://schemas.openxmlformats.org/officeDocument/2006/relationships/notesSlide" Target="../notesSlides/notesSlide14.xml"/><Relationship Id="rId7" Type="http://schemas.openxmlformats.org/officeDocument/2006/relationships/image" Target="../media/image18.png"/><Relationship Id="rId12" Type="http://schemas.openxmlformats.org/officeDocument/2006/relationships/image" Target="../media/image23.svg"/><Relationship Id="rId2" Type="http://schemas.openxmlformats.org/officeDocument/2006/relationships/slideLayout" Target="../slideLayouts/slideLayout2.xml"/><Relationship Id="rId1" Type="http://schemas.openxmlformats.org/officeDocument/2006/relationships/tags" Target="../tags/tag16.xml"/><Relationship Id="rId6" Type="http://schemas.openxmlformats.org/officeDocument/2006/relationships/image" Target="../media/image17.png"/><Relationship Id="rId11" Type="http://schemas.openxmlformats.org/officeDocument/2006/relationships/image" Target="../media/image22.png"/><Relationship Id="rId5" Type="http://schemas.openxmlformats.org/officeDocument/2006/relationships/image" Target="../media/image6.svg"/><Relationship Id="rId10" Type="http://schemas.openxmlformats.org/officeDocument/2006/relationships/image" Target="../media/image21.svg"/><Relationship Id="rId4" Type="http://schemas.openxmlformats.org/officeDocument/2006/relationships/image" Target="../media/image5.png"/><Relationship Id="rId9" Type="http://schemas.openxmlformats.org/officeDocument/2006/relationships/image" Target="../media/image20.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3.xml"/><Relationship Id="rId1" Type="http://schemas.openxmlformats.org/officeDocument/2006/relationships/tags" Target="../tags/tag17.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hyperlink" Target="https://www.youtube.com/watch?v=hED71QH1XRo"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extranet.who.int/hslp/?q=content/terms-use" TargetMode="External"/><Relationship Id="rId2" Type="http://schemas.openxmlformats.org/officeDocument/2006/relationships/slideLayout" Target="../slideLayouts/slideLayout2.xml"/><Relationship Id="rId1" Type="http://schemas.openxmlformats.org/officeDocument/2006/relationships/tags" Target="../tags/tag3.xml"/><Relationship Id="rId5" Type="http://schemas.openxmlformats.org/officeDocument/2006/relationships/hyperlink" Target="mailto:ihrhrt@who.int" TargetMode="External"/><Relationship Id="rId4" Type="http://schemas.openxmlformats.org/officeDocument/2006/relationships/hyperlink" Target="https://extranet.who.int/hslp"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7.sv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tags" Target="../tags/tag18.xml"/><Relationship Id="rId4" Type="http://schemas.openxmlformats.org/officeDocument/2006/relationships/hyperlink" Target="http://terrance.who.int/mediacentre/data/ebola/Ag-RDT/0_FAQs_SARS-CoV_RDT_v1.0.docx" TargetMode="Externa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4.xml"/><Relationship Id="rId1" Type="http://schemas.openxmlformats.org/officeDocument/2006/relationships/tags" Target="../tags/tag19.xml"/><Relationship Id="rId5" Type="http://schemas.openxmlformats.org/officeDocument/2006/relationships/image" Target="../media/image29.png"/><Relationship Id="rId4" Type="http://schemas.openxmlformats.org/officeDocument/2006/relationships/image" Target="../media/image28.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4.xml"/><Relationship Id="rId5" Type="http://schemas.openxmlformats.org/officeDocument/2006/relationships/image" Target="../media/image6.sv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6.xml"/><Relationship Id="rId5" Type="http://schemas.openxmlformats.org/officeDocument/2006/relationships/image" Target="../media/image6.sv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7.xml"/><Relationship Id="rId5" Type="http://schemas.openxmlformats.org/officeDocument/2006/relationships/image" Target="../media/image6.sv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8.xml"/><Relationship Id="rId5" Type="http://schemas.openxmlformats.org/officeDocument/2006/relationships/image" Target="../media/image6.sv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8" Type="http://schemas.openxmlformats.org/officeDocument/2006/relationships/image" Target="../media/image6.svg"/><Relationship Id="rId3" Type="http://schemas.openxmlformats.org/officeDocument/2006/relationships/notesSlide" Target="../notesSlides/notesSlide7.xml"/><Relationship Id="rId7"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tags" Target="../tags/tag9.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7" Type="http://schemas.openxmlformats.org/officeDocument/2006/relationships/image" Target="../media/image6.svg"/><Relationship Id="rId2" Type="http://schemas.openxmlformats.org/officeDocument/2006/relationships/slideLayout" Target="../slideLayouts/slideLayout2.xml"/><Relationship Id="rId1" Type="http://schemas.openxmlformats.org/officeDocument/2006/relationships/tags" Target="../tags/tag10.xml"/><Relationship Id="rId6" Type="http://schemas.openxmlformats.org/officeDocument/2006/relationships/image" Target="../media/image5.png"/><Relationship Id="rId5" Type="http://schemas.openxmlformats.org/officeDocument/2006/relationships/image" Target="../media/image11.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Google Shape;93;p1"/>
          <p:cNvSpPr txBox="1">
            <a:spLocks noGrp="1"/>
          </p:cNvSpPr>
          <p:nvPr>
            <p:ph type="ctrTitle"/>
          </p:nvPr>
        </p:nvSpPr>
        <p:spPr>
          <a:xfrm>
            <a:off x="838200" y="1122362"/>
            <a:ext cx="4588565" cy="2940351"/>
          </a:xfrm>
          <a:prstGeom prst="rect">
            <a:avLst/>
          </a:prstGeom>
          <a:noFill/>
          <a:ln>
            <a:noFill/>
          </a:ln>
        </p:spPr>
        <p:txBody>
          <a:bodyPr spcFirstLastPara="1" wrap="square" lIns="0" tIns="0" rIns="0" bIns="0" anchor="b" anchorCtr="0">
            <a:normAutofit/>
          </a:bodyPr>
          <a:lstStyle/>
          <a:p>
            <a:pPr marL="0" lvl="0" indent="0" algn="l" rtl="0">
              <a:lnSpc>
                <a:spcPct val="90000"/>
              </a:lnSpc>
              <a:spcBef>
                <a:spcPts val="0"/>
              </a:spcBef>
              <a:spcAft>
                <a:spcPts val="0"/>
              </a:spcAft>
              <a:buClr>
                <a:schemeClr val="lt1"/>
              </a:buClr>
              <a:buSzPts val="4000"/>
              <a:buFont typeface="Arial"/>
              <a:buNone/>
            </a:pPr>
            <a:r>
              <a:rPr lang="en-US"/>
              <a:t>08</a:t>
            </a:r>
            <a:endParaRPr/>
          </a:p>
        </p:txBody>
      </p:sp>
      <p:sp>
        <p:nvSpPr>
          <p:cNvPr id="94" name="Google Shape;94;p1"/>
          <p:cNvSpPr txBox="1">
            <a:spLocks noGrp="1"/>
          </p:cNvSpPr>
          <p:nvPr>
            <p:ph type="subTitle" idx="1"/>
          </p:nvPr>
        </p:nvSpPr>
        <p:spPr>
          <a:xfrm>
            <a:off x="838200" y="4213184"/>
            <a:ext cx="3992217" cy="1522454"/>
          </a:xfrm>
          <a:prstGeom prst="rect">
            <a:avLst/>
          </a:prstGeom>
          <a:noFill/>
          <a:ln>
            <a:noFill/>
          </a:ln>
        </p:spPr>
        <p:txBody>
          <a:bodyPr spcFirstLastPara="1" wrap="square" lIns="0" tIns="0" rIns="0" bIns="0" anchor="t" anchorCtr="0">
            <a:normAutofit/>
          </a:bodyPr>
          <a:lstStyle/>
          <a:p>
            <a:pPr marL="0" lvl="0" indent="0" algn="l" rtl="0">
              <a:lnSpc>
                <a:spcPct val="90000"/>
              </a:lnSpc>
              <a:spcBef>
                <a:spcPts val="0"/>
              </a:spcBef>
              <a:spcAft>
                <a:spcPts val="0"/>
              </a:spcAft>
              <a:buClr>
                <a:schemeClr val="lt1"/>
              </a:buClr>
              <a:buSzPts val="3600"/>
              <a:buNone/>
            </a:pPr>
            <a:r>
              <a:rPr lang="en-US" sz="3600" dirty="0"/>
              <a:t>Performing the SARS-CoV-2 Antigen RDT </a:t>
            </a:r>
            <a:endParaRPr dirty="0"/>
          </a:p>
        </p:txBody>
      </p:sp>
      <p:pic>
        <p:nvPicPr>
          <p:cNvPr id="95" name="Google Shape;95;p1" descr="https://logos-download.com/wp-content/uploads/2016/12/World_Health_Organization_logo_logotype.png"/>
          <p:cNvPicPr preferRelativeResize="0"/>
          <p:nvPr/>
        </p:nvPicPr>
        <p:blipFill rotWithShape="1">
          <a:blip r:embed="rId4">
            <a:alphaModFix/>
          </a:blip>
          <a:srcRect/>
          <a:stretch/>
        </p:blipFill>
        <p:spPr>
          <a:xfrm>
            <a:off x="245957" y="77124"/>
            <a:ext cx="2972151" cy="876928"/>
          </a:xfrm>
          <a:prstGeom prst="rect">
            <a:avLst/>
          </a:prstGeom>
          <a:noFill/>
          <a:ln>
            <a:noFill/>
          </a:ln>
        </p:spPr>
      </p:pic>
      <p:pic>
        <p:nvPicPr>
          <p:cNvPr id="96" name="Google Shape;96;p1"/>
          <p:cNvPicPr preferRelativeResize="0"/>
          <p:nvPr/>
        </p:nvPicPr>
        <p:blipFill rotWithShape="1">
          <a:blip r:embed="rId5">
            <a:alphaModFix/>
          </a:blip>
          <a:srcRect/>
          <a:stretch/>
        </p:blipFill>
        <p:spPr>
          <a:xfrm>
            <a:off x="3467595" y="162817"/>
            <a:ext cx="2257794" cy="791235"/>
          </a:xfrm>
          <a:prstGeom prst="rect">
            <a:avLst/>
          </a:prstGeom>
          <a:noFill/>
          <a:ln>
            <a:noFill/>
          </a:ln>
        </p:spPr>
      </p:pic>
    </p:spTree>
    <p:custDataLst>
      <p:tags r:id="rId1"/>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Google Shape;169;p9"/>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en-US"/>
              <a:t>SARS-CoV-2 Antigen RDT testing procedure </a:t>
            </a:r>
            <a:r>
              <a:rPr lang="en-US" sz="2200"/>
              <a:t>(3)</a:t>
            </a:r>
            <a:endParaRPr/>
          </a:p>
        </p:txBody>
      </p:sp>
      <p:sp>
        <p:nvSpPr>
          <p:cNvPr id="170" name="Google Shape;170;p9"/>
          <p:cNvSpPr txBox="1">
            <a:spLocks noGrp="1"/>
          </p:cNvSpPr>
          <p:nvPr>
            <p:ph type="body" idx="1"/>
          </p:nvPr>
        </p:nvSpPr>
        <p:spPr>
          <a:xfrm>
            <a:off x="838199" y="2166415"/>
            <a:ext cx="10515600" cy="4440760"/>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SzPts val="2000"/>
              <a:buNone/>
            </a:pPr>
            <a:r>
              <a:rPr lang="en-US" dirty="0"/>
              <a:t>6. Record the test result in the SARS-CoV-2 Antigen RDT Logbook.</a:t>
            </a:r>
            <a:endParaRPr dirty="0"/>
          </a:p>
          <a:p>
            <a:pPr marL="0" lvl="0" indent="0" algn="l" rtl="0">
              <a:lnSpc>
                <a:spcPct val="100000"/>
              </a:lnSpc>
              <a:spcBef>
                <a:spcPts val="1000"/>
              </a:spcBef>
              <a:spcAft>
                <a:spcPts val="0"/>
              </a:spcAft>
              <a:buSzPts val="2000"/>
              <a:buNone/>
            </a:pPr>
            <a:r>
              <a:rPr lang="en-US" dirty="0"/>
              <a:t>7. Report the test result.</a:t>
            </a:r>
            <a:endParaRPr dirty="0"/>
          </a:p>
          <a:p>
            <a:pPr marL="0" lvl="0" indent="0" algn="l" rtl="0">
              <a:lnSpc>
                <a:spcPct val="100000"/>
              </a:lnSpc>
              <a:spcBef>
                <a:spcPts val="1000"/>
              </a:spcBef>
              <a:spcAft>
                <a:spcPts val="0"/>
              </a:spcAft>
              <a:buSzPts val="2000"/>
              <a:buNone/>
            </a:pPr>
            <a:r>
              <a:rPr lang="en-US" dirty="0"/>
              <a:t>8. Dispose of all waste (used test kit, extraction buffer tube, swab and paper stand) in the biohazard bag.</a:t>
            </a:r>
            <a:endParaRPr dirty="0"/>
          </a:p>
          <a:p>
            <a:pPr marL="0" lvl="0" indent="0" algn="l" rtl="0">
              <a:lnSpc>
                <a:spcPct val="100000"/>
              </a:lnSpc>
              <a:spcBef>
                <a:spcPts val="1000"/>
              </a:spcBef>
              <a:spcAft>
                <a:spcPts val="0"/>
              </a:spcAft>
              <a:buSzPts val="2000"/>
              <a:buNone/>
            </a:pPr>
            <a:r>
              <a:rPr lang="en-US" dirty="0"/>
              <a:t>9. Remove medical mask, gown, gloves, and eye protection or face-shield.</a:t>
            </a:r>
            <a:endParaRPr dirty="0"/>
          </a:p>
          <a:p>
            <a:pPr marL="0" lvl="0" indent="0" algn="l" rtl="0">
              <a:lnSpc>
                <a:spcPct val="100000"/>
              </a:lnSpc>
              <a:spcBef>
                <a:spcPts val="1000"/>
              </a:spcBef>
              <a:spcAft>
                <a:spcPts val="0"/>
              </a:spcAft>
              <a:buSzPts val="2000"/>
              <a:buNone/>
            </a:pPr>
            <a:r>
              <a:rPr lang="en-US" dirty="0"/>
              <a:t>10. Perform hand hygiene. </a:t>
            </a:r>
            <a:endParaRPr dirty="0"/>
          </a:p>
          <a:p>
            <a:pPr marL="228600" lvl="0" indent="-101600" algn="l" rtl="0">
              <a:lnSpc>
                <a:spcPct val="100000"/>
              </a:lnSpc>
              <a:spcBef>
                <a:spcPts val="1000"/>
              </a:spcBef>
              <a:spcAft>
                <a:spcPts val="0"/>
              </a:spcAft>
              <a:buClr>
                <a:schemeClr val="accent1"/>
              </a:buClr>
              <a:buSzPts val="2000"/>
              <a:buNone/>
            </a:pPr>
            <a:endParaRPr dirty="0"/>
          </a:p>
          <a:p>
            <a:pPr marL="228600" indent="-101600">
              <a:buNone/>
            </a:pPr>
            <a:endParaRPr lang="en-GB" dirty="0"/>
          </a:p>
        </p:txBody>
      </p:sp>
      <p:sp>
        <p:nvSpPr>
          <p:cNvPr id="171" name="Google Shape;171;p9"/>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10</a:t>
            </a:fld>
            <a:endParaRPr sz="1000"/>
          </a:p>
        </p:txBody>
      </p:sp>
      <p:pic>
        <p:nvPicPr>
          <p:cNvPr id="172" name="Google Shape;172;p9" descr="A close up of a person&#10;&#10;Description automatically generated"/>
          <p:cNvPicPr preferRelativeResize="0"/>
          <p:nvPr/>
        </p:nvPicPr>
        <p:blipFill rotWithShape="1">
          <a:blip r:embed="rId4">
            <a:alphaModFix/>
          </a:blip>
          <a:srcRect t="13551" b="15571"/>
          <a:stretch/>
        </p:blipFill>
        <p:spPr>
          <a:xfrm>
            <a:off x="7367491" y="4218709"/>
            <a:ext cx="4772218" cy="1958254"/>
          </a:xfrm>
          <a:prstGeom prst="rect">
            <a:avLst/>
          </a:prstGeom>
          <a:noFill/>
          <a:ln>
            <a:noFill/>
          </a:ln>
        </p:spPr>
      </p:pic>
      <p:sp>
        <p:nvSpPr>
          <p:cNvPr id="7" name="Footer Placeholder 3">
            <a:extLst>
              <a:ext uri="{FF2B5EF4-FFF2-40B4-BE49-F238E27FC236}">
                <a16:creationId xmlns:a16="http://schemas.microsoft.com/office/drawing/2014/main" id="{6EB518CF-532B-47B3-BF84-232610FDA9E0}"/>
              </a:ext>
            </a:extLst>
          </p:cNvPr>
          <p:cNvSpPr>
            <a:spLocks noGrp="1"/>
          </p:cNvSpPr>
          <p:nvPr>
            <p:ph type="ftr" sz="quarter" idx="11"/>
          </p:nvPr>
        </p:nvSpPr>
        <p:spPr>
          <a:xfrm>
            <a:off x="838200" y="6356350"/>
            <a:ext cx="7315200" cy="501650"/>
          </a:xfrm>
        </p:spPr>
        <p:txBody>
          <a:bodyPr/>
          <a:lstStyle/>
          <a:p>
            <a:r>
              <a:rPr lang="en-US" dirty="0"/>
              <a:t>SARS-CoV-2 Antigen Rapid Diagnostic Test Training Workshop – v3.0 | Performing the SARS-CoV-2 Antigen RDT </a:t>
            </a:r>
          </a:p>
        </p:txBody>
      </p:sp>
      <p:grpSp>
        <p:nvGrpSpPr>
          <p:cNvPr id="8" name="Group 7">
            <a:extLst>
              <a:ext uri="{FF2B5EF4-FFF2-40B4-BE49-F238E27FC236}">
                <a16:creationId xmlns:a16="http://schemas.microsoft.com/office/drawing/2014/main" id="{B65664EA-C240-445D-B3FC-B1BE0F82FC6A}"/>
              </a:ext>
            </a:extLst>
          </p:cNvPr>
          <p:cNvGrpSpPr/>
          <p:nvPr/>
        </p:nvGrpSpPr>
        <p:grpSpPr>
          <a:xfrm>
            <a:off x="8251597" y="1498305"/>
            <a:ext cx="3888782" cy="596348"/>
            <a:chOff x="7861998" y="1527451"/>
            <a:chExt cx="3888782" cy="596348"/>
          </a:xfrm>
        </p:grpSpPr>
        <p:sp>
          <p:nvSpPr>
            <p:cNvPr id="9" name="Oval 8">
              <a:extLst>
                <a:ext uri="{FF2B5EF4-FFF2-40B4-BE49-F238E27FC236}">
                  <a16:creationId xmlns:a16="http://schemas.microsoft.com/office/drawing/2014/main" id="{DC96DE7C-48EA-4B72-98CA-1AB74A9DACD4}"/>
                </a:ext>
              </a:extLst>
            </p:cNvPr>
            <p:cNvSpPr/>
            <p:nvPr/>
          </p:nvSpPr>
          <p:spPr>
            <a:xfrm>
              <a:off x="7861998" y="1527451"/>
              <a:ext cx="596348" cy="596348"/>
            </a:xfrm>
            <a:prstGeom prst="ellipse">
              <a:avLst/>
            </a:prstGeom>
            <a:solidFill>
              <a:srgbClr val="009A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Graphic 9" descr="Pencil">
              <a:extLst>
                <a:ext uri="{FF2B5EF4-FFF2-40B4-BE49-F238E27FC236}">
                  <a16:creationId xmlns:a16="http://schemas.microsoft.com/office/drawing/2014/main" id="{55463320-89E6-4F4D-95F6-CAEB63C1F84B}"/>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983941" y="1649394"/>
              <a:ext cx="352462" cy="352462"/>
            </a:xfrm>
            <a:prstGeom prst="rect">
              <a:avLst/>
            </a:prstGeom>
          </p:spPr>
        </p:pic>
        <p:sp>
          <p:nvSpPr>
            <p:cNvPr id="11" name="TextBox 10">
              <a:extLst>
                <a:ext uri="{FF2B5EF4-FFF2-40B4-BE49-F238E27FC236}">
                  <a16:creationId xmlns:a16="http://schemas.microsoft.com/office/drawing/2014/main" id="{31190031-0F1B-4BF5-BD32-DCC77CA72EFA}"/>
                </a:ext>
              </a:extLst>
            </p:cNvPr>
            <p:cNvSpPr txBox="1"/>
            <p:nvPr/>
          </p:nvSpPr>
          <p:spPr>
            <a:xfrm>
              <a:off x="8352305" y="1626785"/>
              <a:ext cx="3398475" cy="430887"/>
            </a:xfrm>
            <a:prstGeom prst="rect">
              <a:avLst/>
            </a:prstGeom>
            <a:solidFill>
              <a:srgbClr val="009AC9"/>
            </a:solidFill>
            <a:ln>
              <a:noFill/>
            </a:ln>
          </p:spPr>
          <p:txBody>
            <a:bodyPr wrap="square" rtlCol="0">
              <a:spAutoFit/>
            </a:bodyPr>
            <a:lstStyle/>
            <a:p>
              <a:r>
                <a:rPr lang="en-US" altLang="en-US" sz="1100" dirty="0">
                  <a:solidFill>
                    <a:srgbClr val="FFFFFF"/>
                  </a:solidFill>
                  <a:ea typeface="Calibri" charset="0"/>
                  <a:cs typeface="Calibri" charset="0"/>
                </a:rPr>
                <a:t>This slide may need to be adapted based on the SARS-CoV-2 Antigen RDT in use </a:t>
              </a:r>
            </a:p>
          </p:txBody>
        </p:sp>
      </p:grpSp>
    </p:spTree>
    <p:custDataLst>
      <p:tags r:id="rId1"/>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77"/>
        <p:cNvGrpSpPr/>
        <p:nvPr/>
      </p:nvGrpSpPr>
      <p:grpSpPr>
        <a:xfrm>
          <a:off x="0" y="0"/>
          <a:ext cx="0" cy="0"/>
          <a:chOff x="0" y="0"/>
          <a:chExt cx="0" cy="0"/>
        </a:xfrm>
      </p:grpSpPr>
      <p:sp>
        <p:nvSpPr>
          <p:cNvPr id="178" name="Google Shape;178;p10"/>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en-US"/>
              <a:t>Interpreting RDT results</a:t>
            </a:r>
            <a:endParaRPr/>
          </a:p>
        </p:txBody>
      </p:sp>
      <p:sp>
        <p:nvSpPr>
          <p:cNvPr id="179" name="Google Shape;179;p10"/>
          <p:cNvSpPr txBox="1">
            <a:spLocks noGrp="1"/>
          </p:cNvSpPr>
          <p:nvPr>
            <p:ph type="body" idx="1"/>
          </p:nvPr>
        </p:nvSpPr>
        <p:spPr>
          <a:xfrm>
            <a:off x="838200" y="1736203"/>
            <a:ext cx="10515600" cy="4440760"/>
          </a:xfrm>
          <a:prstGeom prst="rect">
            <a:avLst/>
          </a:prstGeom>
          <a:noFill/>
          <a:ln>
            <a:noFill/>
          </a:ln>
        </p:spPr>
        <p:txBody>
          <a:bodyPr spcFirstLastPara="1" wrap="square" lIns="91425" tIns="45700" rIns="91425" bIns="45700" anchor="t" anchorCtr="0">
            <a:normAutofit/>
          </a:bodyPr>
          <a:lstStyle/>
          <a:p>
            <a:pPr marL="228600" lvl="0" indent="-101600" algn="l" rtl="0">
              <a:lnSpc>
                <a:spcPct val="100000"/>
              </a:lnSpc>
              <a:spcBef>
                <a:spcPts val="0"/>
              </a:spcBef>
              <a:spcAft>
                <a:spcPts val="0"/>
              </a:spcAft>
              <a:buClr>
                <a:schemeClr val="accent1"/>
              </a:buClr>
              <a:buSzPts val="2000"/>
              <a:buNone/>
            </a:pPr>
            <a:endParaRPr/>
          </a:p>
          <a:p>
            <a:pPr marL="228600" lvl="0" indent="-101600" algn="l" rtl="0">
              <a:lnSpc>
                <a:spcPct val="100000"/>
              </a:lnSpc>
              <a:spcBef>
                <a:spcPts val="1000"/>
              </a:spcBef>
              <a:spcAft>
                <a:spcPts val="0"/>
              </a:spcAft>
              <a:buClr>
                <a:schemeClr val="accent1"/>
              </a:buClr>
              <a:buSzPts val="2000"/>
              <a:buNone/>
            </a:pPr>
            <a:endParaRPr/>
          </a:p>
        </p:txBody>
      </p:sp>
      <p:sp>
        <p:nvSpPr>
          <p:cNvPr id="180" name="Google Shape;180;p10"/>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11</a:t>
            </a:fld>
            <a:endParaRPr sz="1000"/>
          </a:p>
        </p:txBody>
      </p:sp>
      <p:sp>
        <p:nvSpPr>
          <p:cNvPr id="181" name="Google Shape;181;p10"/>
          <p:cNvSpPr txBox="1"/>
          <p:nvPr/>
        </p:nvSpPr>
        <p:spPr>
          <a:xfrm>
            <a:off x="838200" y="1778461"/>
            <a:ext cx="7454773" cy="4146550"/>
          </a:xfrm>
          <a:prstGeom prst="rect">
            <a:avLst/>
          </a:prstGeom>
          <a:noFill/>
          <a:ln>
            <a:noFill/>
          </a:ln>
        </p:spPr>
        <p:txBody>
          <a:bodyPr spcFirstLastPara="1" wrap="square" lIns="91425" tIns="45700" rIns="91425" bIns="45700" anchor="t" anchorCtr="0">
            <a:normAutofit/>
          </a:bodyPr>
          <a:lstStyle/>
          <a:p>
            <a:pPr marL="0" marR="0" lvl="0" indent="0" algn="l" rtl="0">
              <a:lnSpc>
                <a:spcPct val="100000"/>
              </a:lnSpc>
              <a:spcBef>
                <a:spcPts val="0"/>
              </a:spcBef>
              <a:spcAft>
                <a:spcPts val="0"/>
              </a:spcAft>
              <a:buClr>
                <a:schemeClr val="accent1"/>
              </a:buClr>
              <a:buSzPts val="2000"/>
              <a:buFont typeface="Arial"/>
              <a:buNone/>
            </a:pPr>
            <a:r>
              <a:rPr lang="en-US" sz="2000" b="1">
                <a:solidFill>
                  <a:srgbClr val="009AC9"/>
                </a:solidFill>
                <a:latin typeface="Arial"/>
                <a:ea typeface="Arial"/>
                <a:cs typeface="Arial"/>
                <a:sym typeface="Arial"/>
              </a:rPr>
              <a:t>RDT results should be considered together with the patient’s clinical history and other available information.</a:t>
            </a:r>
            <a:endParaRPr/>
          </a:p>
          <a:p>
            <a:pPr marL="0" marR="0" lvl="0" indent="0" algn="l" rtl="0">
              <a:lnSpc>
                <a:spcPct val="100000"/>
              </a:lnSpc>
              <a:spcBef>
                <a:spcPts val="1000"/>
              </a:spcBef>
              <a:spcAft>
                <a:spcPts val="0"/>
              </a:spcAft>
              <a:buClr>
                <a:schemeClr val="accent1"/>
              </a:buClr>
              <a:buSzPts val="2000"/>
              <a:buFont typeface="Arial"/>
              <a:buNone/>
            </a:pPr>
            <a:endParaRPr sz="2000">
              <a:solidFill>
                <a:srgbClr val="FF0000"/>
              </a:solidFill>
              <a:latin typeface="Arial"/>
              <a:ea typeface="Arial"/>
              <a:cs typeface="Arial"/>
              <a:sym typeface="Arial"/>
            </a:endParaRPr>
          </a:p>
          <a:p>
            <a:pPr marL="0" marR="0" lvl="0" indent="0" algn="l" rtl="0">
              <a:lnSpc>
                <a:spcPct val="100000"/>
              </a:lnSpc>
              <a:spcBef>
                <a:spcPts val="1000"/>
              </a:spcBef>
              <a:spcAft>
                <a:spcPts val="0"/>
              </a:spcAft>
              <a:buClr>
                <a:schemeClr val="accent1"/>
              </a:buClr>
              <a:buSzPts val="2000"/>
              <a:buFont typeface="Arial"/>
              <a:buNone/>
            </a:pPr>
            <a:r>
              <a:rPr lang="en-US" sz="2000">
                <a:solidFill>
                  <a:schemeClr val="dk1"/>
                </a:solidFill>
                <a:latin typeface="Arial"/>
                <a:ea typeface="Arial"/>
                <a:cs typeface="Arial"/>
                <a:sym typeface="Arial"/>
              </a:rPr>
              <a:t>Interpreting the RDT result on the device: </a:t>
            </a:r>
            <a:endParaRPr/>
          </a:p>
          <a:p>
            <a:pPr marL="228600" marR="0" lvl="0" indent="-228600" algn="l" rtl="0">
              <a:lnSpc>
                <a:spcPct val="100000"/>
              </a:lnSpc>
              <a:spcBef>
                <a:spcPts val="1000"/>
              </a:spcBef>
              <a:spcAft>
                <a:spcPts val="0"/>
              </a:spcAft>
              <a:buClr>
                <a:schemeClr val="accent1"/>
              </a:buClr>
              <a:buSzPts val="2000"/>
              <a:buFont typeface="Arial"/>
              <a:buChar char="•"/>
            </a:pPr>
            <a:r>
              <a:rPr lang="en-US" sz="2000">
                <a:solidFill>
                  <a:schemeClr val="dk1"/>
                </a:solidFill>
                <a:latin typeface="Arial"/>
                <a:ea typeface="Arial"/>
                <a:cs typeface="Arial"/>
                <a:sym typeface="Arial"/>
              </a:rPr>
              <a:t>A coloured band will appear in the top section of the result window to show that the test is working properly. This band is the control line (C).</a:t>
            </a:r>
            <a:endParaRPr/>
          </a:p>
          <a:p>
            <a:pPr marL="228600" marR="0" lvl="0" indent="-228600" algn="l" rtl="0">
              <a:lnSpc>
                <a:spcPct val="100000"/>
              </a:lnSpc>
              <a:spcBef>
                <a:spcPts val="1000"/>
              </a:spcBef>
              <a:spcAft>
                <a:spcPts val="0"/>
              </a:spcAft>
              <a:buClr>
                <a:schemeClr val="accent1"/>
              </a:buClr>
              <a:buSzPts val="2000"/>
              <a:buFont typeface="Arial"/>
              <a:buChar char="•"/>
            </a:pPr>
            <a:r>
              <a:rPr lang="en-US" sz="2000">
                <a:solidFill>
                  <a:schemeClr val="dk1"/>
                </a:solidFill>
                <a:latin typeface="Arial"/>
                <a:ea typeface="Arial"/>
                <a:cs typeface="Arial"/>
                <a:sym typeface="Arial"/>
              </a:rPr>
              <a:t>A coloured band will appear in the lower section of the result window. This band is the test line for SARS-CoV-2 antigen (T).</a:t>
            </a:r>
            <a:endParaRPr/>
          </a:p>
        </p:txBody>
      </p:sp>
      <p:sp>
        <p:nvSpPr>
          <p:cNvPr id="9" name="Footer Placeholder 3">
            <a:extLst>
              <a:ext uri="{FF2B5EF4-FFF2-40B4-BE49-F238E27FC236}">
                <a16:creationId xmlns:a16="http://schemas.microsoft.com/office/drawing/2014/main" id="{29B0EC0B-840F-409C-92C6-C33C22F2FCFD}"/>
              </a:ext>
            </a:extLst>
          </p:cNvPr>
          <p:cNvSpPr>
            <a:spLocks noGrp="1"/>
          </p:cNvSpPr>
          <p:nvPr>
            <p:ph type="ftr" sz="quarter" idx="11"/>
          </p:nvPr>
        </p:nvSpPr>
        <p:spPr>
          <a:xfrm>
            <a:off x="838200" y="6356350"/>
            <a:ext cx="7315200" cy="501650"/>
          </a:xfrm>
        </p:spPr>
        <p:txBody>
          <a:bodyPr/>
          <a:lstStyle/>
          <a:p>
            <a:r>
              <a:rPr lang="en-US" dirty="0"/>
              <a:t>SARS-CoV-2 Antigen Rapid Diagnostic Test Training Workshop – v3.0 | Performing the SARS-CoV-2 Antigen RDT </a:t>
            </a:r>
          </a:p>
        </p:txBody>
      </p:sp>
      <p:pic>
        <p:nvPicPr>
          <p:cNvPr id="2" name="Picture 2" descr="A picture containing chart&#10;&#10;Description automatically generated">
            <a:extLst>
              <a:ext uri="{FF2B5EF4-FFF2-40B4-BE49-F238E27FC236}">
                <a16:creationId xmlns:a16="http://schemas.microsoft.com/office/drawing/2014/main" id="{818A40AF-08C2-9936-A2A2-7266E248A98B}"/>
              </a:ext>
            </a:extLst>
          </p:cNvPr>
          <p:cNvPicPr>
            <a:picLocks noChangeAspect="1"/>
          </p:cNvPicPr>
          <p:nvPr/>
        </p:nvPicPr>
        <p:blipFill>
          <a:blip r:embed="rId4"/>
          <a:stretch>
            <a:fillRect/>
          </a:stretch>
        </p:blipFill>
        <p:spPr>
          <a:xfrm>
            <a:off x="9323988" y="1574390"/>
            <a:ext cx="1151734" cy="4114800"/>
          </a:xfrm>
          <a:prstGeom prst="rect">
            <a:avLst/>
          </a:prstGeom>
        </p:spPr>
      </p:pic>
    </p:spTree>
    <p:custDataLst>
      <p:tags r:id="rId1"/>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sp>
        <p:nvSpPr>
          <p:cNvPr id="189" name="Google Shape;189;p11"/>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en-US"/>
              <a:t>Result interpretation: Negative results</a:t>
            </a:r>
            <a:endParaRPr/>
          </a:p>
        </p:txBody>
      </p:sp>
      <p:sp>
        <p:nvSpPr>
          <p:cNvPr id="190" name="Google Shape;190;p11"/>
          <p:cNvSpPr txBox="1">
            <a:spLocks noGrp="1"/>
          </p:cNvSpPr>
          <p:nvPr>
            <p:ph type="body" idx="1"/>
          </p:nvPr>
        </p:nvSpPr>
        <p:spPr>
          <a:xfrm>
            <a:off x="954844" y="2574161"/>
            <a:ext cx="7081911" cy="4440760"/>
          </a:xfrm>
          <a:prstGeom prst="rect">
            <a:avLst/>
          </a:prstGeom>
          <a:noFill/>
          <a:ln>
            <a:noFill/>
          </a:ln>
        </p:spPr>
        <p:txBody>
          <a:bodyPr spcFirstLastPara="1" wrap="square" lIns="91425" tIns="45700" rIns="91425" bIns="45700" anchor="t" anchorCtr="0">
            <a:normAutofit/>
          </a:bodyPr>
          <a:lstStyle/>
          <a:p>
            <a:pPr marL="228600" lvl="0" indent="-228600" algn="l" rtl="0">
              <a:lnSpc>
                <a:spcPct val="100000"/>
              </a:lnSpc>
              <a:spcBef>
                <a:spcPts val="0"/>
              </a:spcBef>
              <a:spcAft>
                <a:spcPts val="0"/>
              </a:spcAft>
              <a:buClr>
                <a:schemeClr val="accent1"/>
              </a:buClr>
              <a:buSzPts val="2000"/>
              <a:buChar char="•"/>
            </a:pPr>
            <a:r>
              <a:rPr lang="en-US"/>
              <a:t>A line in “C” and NO LINE in “T” means SARS-CoV-2 is NOT DETECTED.</a:t>
            </a:r>
            <a:endParaRPr/>
          </a:p>
          <a:p>
            <a:pPr marL="228600" lvl="0" indent="-101600" algn="l" rtl="0">
              <a:lnSpc>
                <a:spcPct val="100000"/>
              </a:lnSpc>
              <a:spcBef>
                <a:spcPts val="1000"/>
              </a:spcBef>
              <a:spcAft>
                <a:spcPts val="0"/>
              </a:spcAft>
              <a:buClr>
                <a:schemeClr val="accent1"/>
              </a:buClr>
              <a:buSzPts val="2000"/>
              <a:buNone/>
            </a:pPr>
            <a:endParaRPr/>
          </a:p>
          <a:p>
            <a:pPr marL="228600" lvl="0" indent="-228600" algn="l" rtl="0">
              <a:lnSpc>
                <a:spcPct val="100000"/>
              </a:lnSpc>
              <a:spcBef>
                <a:spcPts val="1000"/>
              </a:spcBef>
              <a:spcAft>
                <a:spcPts val="0"/>
              </a:spcAft>
              <a:buClr>
                <a:schemeClr val="accent1"/>
              </a:buClr>
              <a:buSzPts val="2000"/>
              <a:buChar char="•"/>
            </a:pPr>
            <a:r>
              <a:rPr lang="en-US"/>
              <a:t>The test result should be interpreted as a </a:t>
            </a:r>
            <a:r>
              <a:rPr lang="en-US" b="1">
                <a:solidFill>
                  <a:srgbClr val="009AC9"/>
                </a:solidFill>
              </a:rPr>
              <a:t>NEGATIVE</a:t>
            </a:r>
            <a:r>
              <a:rPr lang="en-US">
                <a:solidFill>
                  <a:srgbClr val="009AC9"/>
                </a:solidFill>
              </a:rPr>
              <a:t> </a:t>
            </a:r>
            <a:r>
              <a:rPr lang="en-US"/>
              <a:t>result.</a:t>
            </a:r>
            <a:endParaRPr/>
          </a:p>
          <a:p>
            <a:pPr marL="228600" lvl="0" indent="-101600" algn="l" rtl="0">
              <a:lnSpc>
                <a:spcPct val="100000"/>
              </a:lnSpc>
              <a:spcBef>
                <a:spcPts val="1000"/>
              </a:spcBef>
              <a:spcAft>
                <a:spcPts val="0"/>
              </a:spcAft>
              <a:buClr>
                <a:schemeClr val="accent1"/>
              </a:buClr>
              <a:buSzPts val="2000"/>
              <a:buNone/>
            </a:pPr>
            <a:endParaRPr/>
          </a:p>
        </p:txBody>
      </p:sp>
      <p:sp>
        <p:nvSpPr>
          <p:cNvPr id="191" name="Google Shape;191;p11"/>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12</a:t>
            </a:fld>
            <a:endParaRPr sz="1000"/>
          </a:p>
        </p:txBody>
      </p:sp>
      <p:sp>
        <p:nvSpPr>
          <p:cNvPr id="194" name="Google Shape;194;p11"/>
          <p:cNvSpPr txBox="1"/>
          <p:nvPr/>
        </p:nvSpPr>
        <p:spPr>
          <a:xfrm>
            <a:off x="9696355" y="5729623"/>
            <a:ext cx="1377000" cy="3825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rgbClr val="009AC9"/>
                </a:solidFill>
                <a:latin typeface="Arial"/>
                <a:ea typeface="Arial"/>
                <a:cs typeface="Arial"/>
                <a:sym typeface="Arial"/>
              </a:rPr>
              <a:t>NEGATIVE</a:t>
            </a:r>
            <a:endParaRPr sz="1800">
              <a:solidFill>
                <a:schemeClr val="dk1"/>
              </a:solidFill>
              <a:latin typeface="Arial"/>
              <a:ea typeface="Arial"/>
              <a:cs typeface="Arial"/>
              <a:sym typeface="Arial"/>
            </a:endParaRPr>
          </a:p>
        </p:txBody>
      </p:sp>
      <p:sp>
        <p:nvSpPr>
          <p:cNvPr id="9" name="Footer Placeholder 3">
            <a:extLst>
              <a:ext uri="{FF2B5EF4-FFF2-40B4-BE49-F238E27FC236}">
                <a16:creationId xmlns:a16="http://schemas.microsoft.com/office/drawing/2014/main" id="{CFF52561-42BC-42E0-9EC0-EEC775A7E1A6}"/>
              </a:ext>
            </a:extLst>
          </p:cNvPr>
          <p:cNvSpPr>
            <a:spLocks noGrp="1"/>
          </p:cNvSpPr>
          <p:nvPr>
            <p:ph type="ftr" sz="quarter" idx="11"/>
          </p:nvPr>
        </p:nvSpPr>
        <p:spPr>
          <a:xfrm>
            <a:off x="838200" y="6356350"/>
            <a:ext cx="7315200" cy="501650"/>
          </a:xfrm>
        </p:spPr>
        <p:txBody>
          <a:bodyPr/>
          <a:lstStyle/>
          <a:p>
            <a:r>
              <a:rPr lang="en-US" dirty="0"/>
              <a:t>SARS-CoV-2 Antigen Rapid Diagnostic Test Training Workshop – v3.0 | Performing the SARS-CoV-2 Antigen RDT </a:t>
            </a:r>
          </a:p>
        </p:txBody>
      </p:sp>
      <p:grpSp>
        <p:nvGrpSpPr>
          <p:cNvPr id="10" name="Group 9">
            <a:extLst>
              <a:ext uri="{FF2B5EF4-FFF2-40B4-BE49-F238E27FC236}">
                <a16:creationId xmlns:a16="http://schemas.microsoft.com/office/drawing/2014/main" id="{C9153712-CBF0-457A-9504-9CCECDEC27EA}"/>
              </a:ext>
            </a:extLst>
          </p:cNvPr>
          <p:cNvGrpSpPr/>
          <p:nvPr/>
        </p:nvGrpSpPr>
        <p:grpSpPr>
          <a:xfrm>
            <a:off x="8153400" y="1397880"/>
            <a:ext cx="3888782" cy="596348"/>
            <a:chOff x="7861998" y="1527451"/>
            <a:chExt cx="3888782" cy="596348"/>
          </a:xfrm>
        </p:grpSpPr>
        <p:sp>
          <p:nvSpPr>
            <p:cNvPr id="11" name="Oval 10">
              <a:extLst>
                <a:ext uri="{FF2B5EF4-FFF2-40B4-BE49-F238E27FC236}">
                  <a16:creationId xmlns:a16="http://schemas.microsoft.com/office/drawing/2014/main" id="{662B3536-69CB-45B9-B657-A68266307917}"/>
                </a:ext>
              </a:extLst>
            </p:cNvPr>
            <p:cNvSpPr/>
            <p:nvPr/>
          </p:nvSpPr>
          <p:spPr>
            <a:xfrm>
              <a:off x="7861998" y="1527451"/>
              <a:ext cx="596348" cy="596348"/>
            </a:xfrm>
            <a:prstGeom prst="ellipse">
              <a:avLst/>
            </a:prstGeom>
            <a:solidFill>
              <a:srgbClr val="009A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2" name="Graphic 11" descr="Pencil">
              <a:extLst>
                <a:ext uri="{FF2B5EF4-FFF2-40B4-BE49-F238E27FC236}">
                  <a16:creationId xmlns:a16="http://schemas.microsoft.com/office/drawing/2014/main" id="{B595467A-40B5-466C-AB5B-155CB040D76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983941" y="1649394"/>
              <a:ext cx="352462" cy="352462"/>
            </a:xfrm>
            <a:prstGeom prst="rect">
              <a:avLst/>
            </a:prstGeom>
          </p:spPr>
        </p:pic>
        <p:sp>
          <p:nvSpPr>
            <p:cNvPr id="13" name="TextBox 12">
              <a:extLst>
                <a:ext uri="{FF2B5EF4-FFF2-40B4-BE49-F238E27FC236}">
                  <a16:creationId xmlns:a16="http://schemas.microsoft.com/office/drawing/2014/main" id="{F67247A4-9344-4012-81A5-2E98FFD69E71}"/>
                </a:ext>
              </a:extLst>
            </p:cNvPr>
            <p:cNvSpPr txBox="1"/>
            <p:nvPr/>
          </p:nvSpPr>
          <p:spPr>
            <a:xfrm>
              <a:off x="8352305" y="1626785"/>
              <a:ext cx="3398475" cy="430887"/>
            </a:xfrm>
            <a:prstGeom prst="rect">
              <a:avLst/>
            </a:prstGeom>
            <a:solidFill>
              <a:srgbClr val="009AC9"/>
            </a:solidFill>
            <a:ln>
              <a:noFill/>
            </a:ln>
          </p:spPr>
          <p:txBody>
            <a:bodyPr wrap="square" rtlCol="0">
              <a:spAutoFit/>
            </a:bodyPr>
            <a:lstStyle/>
            <a:p>
              <a:r>
                <a:rPr lang="en-US" altLang="en-US" sz="1100" dirty="0">
                  <a:solidFill>
                    <a:srgbClr val="FFFFFF"/>
                  </a:solidFill>
                  <a:ea typeface="Calibri" charset="0"/>
                  <a:cs typeface="Calibri" charset="0"/>
                </a:rPr>
                <a:t>This slide may need to be adapted based on the SARS-CoV-2 Antigen RDT in use </a:t>
              </a:r>
            </a:p>
          </p:txBody>
        </p:sp>
      </p:grpSp>
      <p:pic>
        <p:nvPicPr>
          <p:cNvPr id="2" name="Picture 2" descr="A picture containing icon&#10;&#10;Description automatically generated">
            <a:extLst>
              <a:ext uri="{FF2B5EF4-FFF2-40B4-BE49-F238E27FC236}">
                <a16:creationId xmlns:a16="http://schemas.microsoft.com/office/drawing/2014/main" id="{33F8DC67-CD19-9255-A579-018BE21515F3}"/>
              </a:ext>
            </a:extLst>
          </p:cNvPr>
          <p:cNvPicPr>
            <a:picLocks noChangeAspect="1"/>
          </p:cNvPicPr>
          <p:nvPr/>
        </p:nvPicPr>
        <p:blipFill>
          <a:blip r:embed="rId6"/>
          <a:stretch>
            <a:fillRect/>
          </a:stretch>
        </p:blipFill>
        <p:spPr>
          <a:xfrm>
            <a:off x="9836194" y="2121966"/>
            <a:ext cx="967380" cy="3451123"/>
          </a:xfrm>
          <a:prstGeom prst="rect">
            <a:avLst/>
          </a:prstGeom>
        </p:spPr>
      </p:pic>
    </p:spTree>
    <p:custDataLst>
      <p:tags r:id="rId1"/>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200" name="Google Shape;200;p12"/>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en-US"/>
              <a:t>Result interpretation: Positive results</a:t>
            </a:r>
            <a:endParaRPr/>
          </a:p>
        </p:txBody>
      </p:sp>
      <p:sp>
        <p:nvSpPr>
          <p:cNvPr id="201" name="Google Shape;201;p12"/>
          <p:cNvSpPr txBox="1">
            <a:spLocks noGrp="1"/>
          </p:cNvSpPr>
          <p:nvPr>
            <p:ph type="body" idx="1"/>
          </p:nvPr>
        </p:nvSpPr>
        <p:spPr>
          <a:xfrm>
            <a:off x="838200" y="2335236"/>
            <a:ext cx="6249839" cy="4440760"/>
          </a:xfrm>
          <a:prstGeom prst="rect">
            <a:avLst/>
          </a:prstGeom>
          <a:noFill/>
          <a:ln>
            <a:noFill/>
          </a:ln>
        </p:spPr>
        <p:txBody>
          <a:bodyPr spcFirstLastPara="1" wrap="square" lIns="91425" tIns="45700" rIns="91425" bIns="45700" anchor="t" anchorCtr="0">
            <a:normAutofit/>
          </a:bodyPr>
          <a:lstStyle/>
          <a:p>
            <a:pPr marL="228600" lvl="0" indent="-228600" algn="l" rtl="0">
              <a:lnSpc>
                <a:spcPct val="100000"/>
              </a:lnSpc>
              <a:spcBef>
                <a:spcPts val="0"/>
              </a:spcBef>
              <a:spcAft>
                <a:spcPts val="0"/>
              </a:spcAft>
              <a:buClr>
                <a:schemeClr val="accent1"/>
              </a:buClr>
              <a:buSzPts val="2000"/>
              <a:buChar char="•"/>
            </a:pPr>
            <a:r>
              <a:rPr lang="en-US"/>
              <a:t>A line in “C” AND a line in “T” means SARS-CoV-2 is DETECTED.</a:t>
            </a:r>
            <a:endParaRPr/>
          </a:p>
          <a:p>
            <a:pPr marL="228600" lvl="0" indent="-101600" algn="l" rtl="0">
              <a:lnSpc>
                <a:spcPct val="100000"/>
              </a:lnSpc>
              <a:spcBef>
                <a:spcPts val="1000"/>
              </a:spcBef>
              <a:spcAft>
                <a:spcPts val="0"/>
              </a:spcAft>
              <a:buClr>
                <a:schemeClr val="accent1"/>
              </a:buClr>
              <a:buSzPts val="2000"/>
              <a:buNone/>
            </a:pPr>
            <a:endParaRPr/>
          </a:p>
          <a:p>
            <a:pPr marL="228600" lvl="0" indent="-228600" algn="l" rtl="0">
              <a:lnSpc>
                <a:spcPct val="100000"/>
              </a:lnSpc>
              <a:spcBef>
                <a:spcPts val="1000"/>
              </a:spcBef>
              <a:spcAft>
                <a:spcPts val="0"/>
              </a:spcAft>
              <a:buClr>
                <a:schemeClr val="accent1"/>
              </a:buClr>
              <a:buSzPts val="2000"/>
              <a:buChar char="•"/>
            </a:pPr>
            <a:r>
              <a:rPr lang="en-US"/>
              <a:t>Even if the </a:t>
            </a:r>
            <a:r>
              <a:rPr lang="en-US" b="1"/>
              <a:t>control line is faint or the test line isn't uniform</a:t>
            </a:r>
            <a:r>
              <a:rPr lang="en-US"/>
              <a:t>, the test should be considered to have been performed properly and the test result should be interpreted as a </a:t>
            </a:r>
            <a:r>
              <a:rPr lang="en-US" b="1">
                <a:solidFill>
                  <a:srgbClr val="009AC9"/>
                </a:solidFill>
              </a:rPr>
              <a:t>POSITIVE</a:t>
            </a:r>
            <a:r>
              <a:rPr lang="en-US"/>
              <a:t> result.</a:t>
            </a:r>
            <a:endParaRPr/>
          </a:p>
          <a:p>
            <a:pPr marL="228600" lvl="0" indent="-101600" algn="l" rtl="0">
              <a:lnSpc>
                <a:spcPct val="100000"/>
              </a:lnSpc>
              <a:spcBef>
                <a:spcPts val="1000"/>
              </a:spcBef>
              <a:spcAft>
                <a:spcPts val="0"/>
              </a:spcAft>
              <a:buClr>
                <a:schemeClr val="accent1"/>
              </a:buClr>
              <a:buSzPts val="2000"/>
              <a:buNone/>
            </a:pPr>
            <a:endParaRPr/>
          </a:p>
          <a:p>
            <a:pPr marL="228600" lvl="0" indent="-101600" algn="l" rtl="0">
              <a:lnSpc>
                <a:spcPct val="100000"/>
              </a:lnSpc>
              <a:spcBef>
                <a:spcPts val="1000"/>
              </a:spcBef>
              <a:spcAft>
                <a:spcPts val="0"/>
              </a:spcAft>
              <a:buClr>
                <a:schemeClr val="accent1"/>
              </a:buClr>
              <a:buSzPts val="2000"/>
              <a:buNone/>
            </a:pPr>
            <a:endParaRPr/>
          </a:p>
        </p:txBody>
      </p:sp>
      <p:sp>
        <p:nvSpPr>
          <p:cNvPr id="202" name="Google Shape;202;p12"/>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13</a:t>
            </a:fld>
            <a:endParaRPr sz="1000"/>
          </a:p>
        </p:txBody>
      </p:sp>
      <p:sp>
        <p:nvSpPr>
          <p:cNvPr id="205" name="Google Shape;205;p12"/>
          <p:cNvSpPr txBox="1"/>
          <p:nvPr/>
        </p:nvSpPr>
        <p:spPr>
          <a:xfrm>
            <a:off x="9361528" y="5859344"/>
            <a:ext cx="1258500" cy="3693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rgbClr val="009AC9"/>
                </a:solidFill>
                <a:latin typeface="Arial"/>
                <a:ea typeface="Arial"/>
                <a:cs typeface="Arial"/>
                <a:sym typeface="Arial"/>
              </a:rPr>
              <a:t>POSITIVE</a:t>
            </a:r>
            <a:endParaRPr sz="1800">
              <a:solidFill>
                <a:schemeClr val="dk1"/>
              </a:solidFill>
              <a:latin typeface="Arial"/>
              <a:ea typeface="Arial"/>
              <a:cs typeface="Arial"/>
              <a:sym typeface="Arial"/>
            </a:endParaRPr>
          </a:p>
        </p:txBody>
      </p:sp>
      <p:sp>
        <p:nvSpPr>
          <p:cNvPr id="9" name="Footer Placeholder 3">
            <a:extLst>
              <a:ext uri="{FF2B5EF4-FFF2-40B4-BE49-F238E27FC236}">
                <a16:creationId xmlns:a16="http://schemas.microsoft.com/office/drawing/2014/main" id="{EAAEA153-79AE-427A-AA40-52EF59190EE2}"/>
              </a:ext>
            </a:extLst>
          </p:cNvPr>
          <p:cNvSpPr>
            <a:spLocks noGrp="1"/>
          </p:cNvSpPr>
          <p:nvPr>
            <p:ph type="ftr" sz="quarter" idx="11"/>
          </p:nvPr>
        </p:nvSpPr>
        <p:spPr>
          <a:xfrm>
            <a:off x="838200" y="6356350"/>
            <a:ext cx="7315200" cy="501650"/>
          </a:xfrm>
        </p:spPr>
        <p:txBody>
          <a:bodyPr/>
          <a:lstStyle/>
          <a:p>
            <a:r>
              <a:rPr lang="en-US" dirty="0"/>
              <a:t>SARS-CoV-2 Antigen Rapid Diagnostic Test Training Workshop – v3.0 | Performing the SARS-CoV-2 Antigen RDT </a:t>
            </a:r>
          </a:p>
        </p:txBody>
      </p:sp>
      <p:grpSp>
        <p:nvGrpSpPr>
          <p:cNvPr id="10" name="Group 9">
            <a:extLst>
              <a:ext uri="{FF2B5EF4-FFF2-40B4-BE49-F238E27FC236}">
                <a16:creationId xmlns:a16="http://schemas.microsoft.com/office/drawing/2014/main" id="{4D0FA77B-9FA0-4049-9D94-50038E4CC64F}"/>
              </a:ext>
            </a:extLst>
          </p:cNvPr>
          <p:cNvGrpSpPr/>
          <p:nvPr/>
        </p:nvGrpSpPr>
        <p:grpSpPr>
          <a:xfrm>
            <a:off x="7870723" y="1416316"/>
            <a:ext cx="3888782" cy="596348"/>
            <a:chOff x="7861998" y="1527451"/>
            <a:chExt cx="3888782" cy="596348"/>
          </a:xfrm>
        </p:grpSpPr>
        <p:sp>
          <p:nvSpPr>
            <p:cNvPr id="11" name="Oval 10">
              <a:extLst>
                <a:ext uri="{FF2B5EF4-FFF2-40B4-BE49-F238E27FC236}">
                  <a16:creationId xmlns:a16="http://schemas.microsoft.com/office/drawing/2014/main" id="{00267BC1-9BB6-4C77-8FCD-5516A791131C}"/>
                </a:ext>
              </a:extLst>
            </p:cNvPr>
            <p:cNvSpPr/>
            <p:nvPr/>
          </p:nvSpPr>
          <p:spPr>
            <a:xfrm>
              <a:off x="7861998" y="1527451"/>
              <a:ext cx="596348" cy="596348"/>
            </a:xfrm>
            <a:prstGeom prst="ellipse">
              <a:avLst/>
            </a:prstGeom>
            <a:solidFill>
              <a:srgbClr val="009A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2" name="Graphic 11" descr="Pencil">
              <a:extLst>
                <a:ext uri="{FF2B5EF4-FFF2-40B4-BE49-F238E27FC236}">
                  <a16:creationId xmlns:a16="http://schemas.microsoft.com/office/drawing/2014/main" id="{C1356F4C-C7C0-4876-81A5-66AF8CD35BA4}"/>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983941" y="1649394"/>
              <a:ext cx="352462" cy="352462"/>
            </a:xfrm>
            <a:prstGeom prst="rect">
              <a:avLst/>
            </a:prstGeom>
          </p:spPr>
        </p:pic>
        <p:sp>
          <p:nvSpPr>
            <p:cNvPr id="13" name="TextBox 12">
              <a:extLst>
                <a:ext uri="{FF2B5EF4-FFF2-40B4-BE49-F238E27FC236}">
                  <a16:creationId xmlns:a16="http://schemas.microsoft.com/office/drawing/2014/main" id="{B7255F26-E906-4CBA-A826-0C9DB49A9AC5}"/>
                </a:ext>
              </a:extLst>
            </p:cNvPr>
            <p:cNvSpPr txBox="1"/>
            <p:nvPr/>
          </p:nvSpPr>
          <p:spPr>
            <a:xfrm>
              <a:off x="8352305" y="1626785"/>
              <a:ext cx="3398475" cy="430887"/>
            </a:xfrm>
            <a:prstGeom prst="rect">
              <a:avLst/>
            </a:prstGeom>
            <a:solidFill>
              <a:srgbClr val="009AC9"/>
            </a:solidFill>
            <a:ln>
              <a:noFill/>
            </a:ln>
          </p:spPr>
          <p:txBody>
            <a:bodyPr wrap="square" rtlCol="0">
              <a:spAutoFit/>
            </a:bodyPr>
            <a:lstStyle/>
            <a:p>
              <a:r>
                <a:rPr lang="en-US" altLang="en-US" sz="1100" dirty="0">
                  <a:solidFill>
                    <a:srgbClr val="FFFFFF"/>
                  </a:solidFill>
                  <a:ea typeface="Calibri" charset="0"/>
                  <a:cs typeface="Calibri" charset="0"/>
                </a:rPr>
                <a:t>This slide may need to be adapted based on the SARS-CoV-2 Antigen RDT in use </a:t>
              </a:r>
            </a:p>
          </p:txBody>
        </p:sp>
      </p:grpSp>
      <p:pic>
        <p:nvPicPr>
          <p:cNvPr id="2" name="Picture 2" descr="A picture containing rectangle&#10;&#10;Description automatically generated">
            <a:extLst>
              <a:ext uri="{FF2B5EF4-FFF2-40B4-BE49-F238E27FC236}">
                <a16:creationId xmlns:a16="http://schemas.microsoft.com/office/drawing/2014/main" id="{9B169382-4A05-AF8D-01FD-5F1C4A71846A}"/>
              </a:ext>
            </a:extLst>
          </p:cNvPr>
          <p:cNvPicPr>
            <a:picLocks noChangeAspect="1"/>
          </p:cNvPicPr>
          <p:nvPr/>
        </p:nvPicPr>
        <p:blipFill>
          <a:blip r:embed="rId6"/>
          <a:stretch>
            <a:fillRect/>
          </a:stretch>
        </p:blipFill>
        <p:spPr>
          <a:xfrm>
            <a:off x="8749481" y="2185742"/>
            <a:ext cx="2485103" cy="3457453"/>
          </a:xfrm>
          <a:prstGeom prst="rect">
            <a:avLst/>
          </a:prstGeom>
        </p:spPr>
      </p:pic>
    </p:spTree>
    <p:custDataLst>
      <p:tags r:id="rId1"/>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1" name="Google Shape;211;p13"/>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en-US"/>
              <a:t>Result interpretation: Invalid results</a:t>
            </a:r>
            <a:endParaRPr/>
          </a:p>
        </p:txBody>
      </p:sp>
      <p:sp>
        <p:nvSpPr>
          <p:cNvPr id="212" name="Google Shape;212;p13"/>
          <p:cNvSpPr txBox="1">
            <a:spLocks noGrp="1"/>
          </p:cNvSpPr>
          <p:nvPr>
            <p:ph type="body" idx="1"/>
          </p:nvPr>
        </p:nvSpPr>
        <p:spPr>
          <a:xfrm>
            <a:off x="838200" y="2173406"/>
            <a:ext cx="6829926" cy="4440760"/>
          </a:xfrm>
          <a:prstGeom prst="rect">
            <a:avLst/>
          </a:prstGeom>
          <a:noFill/>
          <a:ln>
            <a:noFill/>
          </a:ln>
        </p:spPr>
        <p:txBody>
          <a:bodyPr spcFirstLastPara="1" wrap="square" lIns="91425" tIns="45700" rIns="91425" bIns="45700" anchor="t" anchorCtr="0">
            <a:normAutofit/>
          </a:bodyPr>
          <a:lstStyle/>
          <a:p>
            <a:pPr marL="228600" lvl="0" indent="-228600" algn="l" rtl="0">
              <a:lnSpc>
                <a:spcPct val="100000"/>
              </a:lnSpc>
              <a:spcBef>
                <a:spcPts val="0"/>
              </a:spcBef>
              <a:spcAft>
                <a:spcPts val="0"/>
              </a:spcAft>
              <a:buClr>
                <a:schemeClr val="accent1"/>
              </a:buClr>
              <a:buSzPts val="2000"/>
              <a:buChar char="•"/>
            </a:pPr>
            <a:r>
              <a:rPr lang="en-US"/>
              <a:t>NO LINE in “C” and a line or no line in “T” means the test is </a:t>
            </a:r>
            <a:r>
              <a:rPr lang="en-US" b="1">
                <a:solidFill>
                  <a:srgbClr val="009AC9"/>
                </a:solidFill>
              </a:rPr>
              <a:t>INVALID.</a:t>
            </a:r>
            <a:endParaRPr/>
          </a:p>
          <a:p>
            <a:pPr marL="228600" lvl="0" indent="-101600" algn="l" rtl="0">
              <a:lnSpc>
                <a:spcPct val="100000"/>
              </a:lnSpc>
              <a:spcBef>
                <a:spcPts val="1000"/>
              </a:spcBef>
              <a:spcAft>
                <a:spcPts val="0"/>
              </a:spcAft>
              <a:buClr>
                <a:schemeClr val="accent1"/>
              </a:buClr>
              <a:buSzPts val="2000"/>
              <a:buNone/>
            </a:pPr>
            <a:endParaRPr>
              <a:solidFill>
                <a:srgbClr val="009AC9"/>
              </a:solidFill>
            </a:endParaRPr>
          </a:p>
          <a:p>
            <a:pPr marL="228600" lvl="0" indent="-228600" algn="l" rtl="0">
              <a:lnSpc>
                <a:spcPct val="100000"/>
              </a:lnSpc>
              <a:spcBef>
                <a:spcPts val="1000"/>
              </a:spcBef>
              <a:spcAft>
                <a:spcPts val="0"/>
              </a:spcAft>
              <a:buClr>
                <a:schemeClr val="accent1"/>
              </a:buClr>
              <a:buSzPts val="2000"/>
              <a:buChar char="•"/>
            </a:pPr>
            <a:r>
              <a:rPr lang="en-US"/>
              <a:t>Repeat the test using a new (unopened) SARS-CoV-2 Antigen RDT device and a new sample.</a:t>
            </a:r>
            <a:endParaRPr/>
          </a:p>
          <a:p>
            <a:pPr marL="228600" lvl="0" indent="-101600" algn="l" rtl="0">
              <a:lnSpc>
                <a:spcPct val="100000"/>
              </a:lnSpc>
              <a:spcBef>
                <a:spcPts val="1000"/>
              </a:spcBef>
              <a:spcAft>
                <a:spcPts val="0"/>
              </a:spcAft>
              <a:buClr>
                <a:schemeClr val="accent1"/>
              </a:buClr>
              <a:buSzPts val="2000"/>
              <a:buNone/>
            </a:pPr>
            <a:endParaRPr/>
          </a:p>
          <a:p>
            <a:pPr marL="228600" lvl="0" indent="-101600" algn="l" rtl="0">
              <a:lnSpc>
                <a:spcPct val="100000"/>
              </a:lnSpc>
              <a:spcBef>
                <a:spcPts val="1000"/>
              </a:spcBef>
              <a:spcAft>
                <a:spcPts val="0"/>
              </a:spcAft>
              <a:buClr>
                <a:schemeClr val="accent1"/>
              </a:buClr>
              <a:buSzPts val="2000"/>
              <a:buNone/>
            </a:pPr>
            <a:endParaRPr/>
          </a:p>
        </p:txBody>
      </p:sp>
      <p:sp>
        <p:nvSpPr>
          <p:cNvPr id="213" name="Google Shape;213;p13"/>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14</a:t>
            </a:fld>
            <a:endParaRPr sz="1000"/>
          </a:p>
        </p:txBody>
      </p:sp>
      <p:sp>
        <p:nvSpPr>
          <p:cNvPr id="216" name="Google Shape;216;p13"/>
          <p:cNvSpPr txBox="1"/>
          <p:nvPr/>
        </p:nvSpPr>
        <p:spPr>
          <a:xfrm>
            <a:off x="9710435" y="5875588"/>
            <a:ext cx="1190594" cy="3693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dirty="0">
                <a:solidFill>
                  <a:srgbClr val="009AC9"/>
                </a:solidFill>
                <a:latin typeface="Arial"/>
                <a:ea typeface="Arial"/>
                <a:cs typeface="Arial"/>
                <a:sym typeface="Arial"/>
              </a:rPr>
              <a:t>INVALID</a:t>
            </a:r>
            <a:endParaRPr sz="1800" dirty="0">
              <a:solidFill>
                <a:schemeClr val="dk1"/>
              </a:solidFill>
              <a:latin typeface="Arial"/>
              <a:ea typeface="Arial"/>
              <a:cs typeface="Arial"/>
              <a:sym typeface="Arial"/>
            </a:endParaRPr>
          </a:p>
        </p:txBody>
      </p:sp>
      <p:sp>
        <p:nvSpPr>
          <p:cNvPr id="9" name="Footer Placeholder 3">
            <a:extLst>
              <a:ext uri="{FF2B5EF4-FFF2-40B4-BE49-F238E27FC236}">
                <a16:creationId xmlns:a16="http://schemas.microsoft.com/office/drawing/2014/main" id="{795D9660-797B-487C-8CE6-375E5F161D3C}"/>
              </a:ext>
            </a:extLst>
          </p:cNvPr>
          <p:cNvSpPr>
            <a:spLocks noGrp="1"/>
          </p:cNvSpPr>
          <p:nvPr>
            <p:ph type="ftr" sz="quarter" idx="11"/>
          </p:nvPr>
        </p:nvSpPr>
        <p:spPr>
          <a:xfrm>
            <a:off x="838200" y="6356350"/>
            <a:ext cx="7315200" cy="501650"/>
          </a:xfrm>
        </p:spPr>
        <p:txBody>
          <a:bodyPr/>
          <a:lstStyle/>
          <a:p>
            <a:r>
              <a:rPr lang="en-US" dirty="0"/>
              <a:t>SARS-CoV-2 Antigen Rapid Diagnostic Test Training Workshop – v3.0 | Performing the SARS-CoV-2 Antigen RDT </a:t>
            </a:r>
          </a:p>
        </p:txBody>
      </p:sp>
      <p:grpSp>
        <p:nvGrpSpPr>
          <p:cNvPr id="10" name="Group 9">
            <a:extLst>
              <a:ext uri="{FF2B5EF4-FFF2-40B4-BE49-F238E27FC236}">
                <a16:creationId xmlns:a16="http://schemas.microsoft.com/office/drawing/2014/main" id="{2C686E47-69C3-48C4-94F1-23C773ECEC65}"/>
              </a:ext>
            </a:extLst>
          </p:cNvPr>
          <p:cNvGrpSpPr/>
          <p:nvPr/>
        </p:nvGrpSpPr>
        <p:grpSpPr>
          <a:xfrm>
            <a:off x="8159545" y="1256541"/>
            <a:ext cx="3888782" cy="596348"/>
            <a:chOff x="7861998" y="1527451"/>
            <a:chExt cx="3888782" cy="596348"/>
          </a:xfrm>
        </p:grpSpPr>
        <p:sp>
          <p:nvSpPr>
            <p:cNvPr id="11" name="Oval 10">
              <a:extLst>
                <a:ext uri="{FF2B5EF4-FFF2-40B4-BE49-F238E27FC236}">
                  <a16:creationId xmlns:a16="http://schemas.microsoft.com/office/drawing/2014/main" id="{9332EAF6-4206-41E8-B007-B64E7D9E0BFB}"/>
                </a:ext>
              </a:extLst>
            </p:cNvPr>
            <p:cNvSpPr/>
            <p:nvPr/>
          </p:nvSpPr>
          <p:spPr>
            <a:xfrm>
              <a:off x="7861998" y="1527451"/>
              <a:ext cx="596348" cy="596348"/>
            </a:xfrm>
            <a:prstGeom prst="ellipse">
              <a:avLst/>
            </a:prstGeom>
            <a:solidFill>
              <a:srgbClr val="009A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2" name="Graphic 11" descr="Pencil">
              <a:extLst>
                <a:ext uri="{FF2B5EF4-FFF2-40B4-BE49-F238E27FC236}">
                  <a16:creationId xmlns:a16="http://schemas.microsoft.com/office/drawing/2014/main" id="{1CE65732-6195-4E79-91DF-251C16B45E3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983941" y="1649394"/>
              <a:ext cx="352462" cy="352462"/>
            </a:xfrm>
            <a:prstGeom prst="rect">
              <a:avLst/>
            </a:prstGeom>
          </p:spPr>
        </p:pic>
        <p:sp>
          <p:nvSpPr>
            <p:cNvPr id="13" name="TextBox 12">
              <a:extLst>
                <a:ext uri="{FF2B5EF4-FFF2-40B4-BE49-F238E27FC236}">
                  <a16:creationId xmlns:a16="http://schemas.microsoft.com/office/drawing/2014/main" id="{40CA1C35-2A4D-46EB-8DBE-AEEDF19E6A4B}"/>
                </a:ext>
              </a:extLst>
            </p:cNvPr>
            <p:cNvSpPr txBox="1"/>
            <p:nvPr/>
          </p:nvSpPr>
          <p:spPr>
            <a:xfrm>
              <a:off x="8352305" y="1626785"/>
              <a:ext cx="3398475" cy="430887"/>
            </a:xfrm>
            <a:prstGeom prst="rect">
              <a:avLst/>
            </a:prstGeom>
            <a:solidFill>
              <a:srgbClr val="009AC9"/>
            </a:solidFill>
            <a:ln>
              <a:noFill/>
            </a:ln>
          </p:spPr>
          <p:txBody>
            <a:bodyPr wrap="square" rtlCol="0">
              <a:spAutoFit/>
            </a:bodyPr>
            <a:lstStyle/>
            <a:p>
              <a:r>
                <a:rPr lang="en-US" altLang="en-US" sz="1100" dirty="0">
                  <a:solidFill>
                    <a:srgbClr val="FFFFFF"/>
                  </a:solidFill>
                  <a:ea typeface="Calibri" charset="0"/>
                  <a:cs typeface="Calibri" charset="0"/>
                </a:rPr>
                <a:t>This slide may need to be adapted based on the SARS-CoV-2 Antigen RDT in use </a:t>
              </a:r>
            </a:p>
          </p:txBody>
        </p:sp>
      </p:grpSp>
      <p:pic>
        <p:nvPicPr>
          <p:cNvPr id="2" name="Picture 2" descr="A picture containing rectangle&#10;&#10;Description automatically generated">
            <a:extLst>
              <a:ext uri="{FF2B5EF4-FFF2-40B4-BE49-F238E27FC236}">
                <a16:creationId xmlns:a16="http://schemas.microsoft.com/office/drawing/2014/main" id="{D942DA9B-54D2-3BBE-F040-55465B0E1A35}"/>
              </a:ext>
            </a:extLst>
          </p:cNvPr>
          <p:cNvPicPr>
            <a:picLocks noChangeAspect="1"/>
          </p:cNvPicPr>
          <p:nvPr/>
        </p:nvPicPr>
        <p:blipFill>
          <a:blip r:embed="rId6"/>
          <a:stretch>
            <a:fillRect/>
          </a:stretch>
        </p:blipFill>
        <p:spPr>
          <a:xfrm>
            <a:off x="8933835" y="1997864"/>
            <a:ext cx="2743200" cy="3796337"/>
          </a:xfrm>
          <a:prstGeom prst="rect">
            <a:avLst/>
          </a:prstGeom>
        </p:spPr>
      </p:pic>
    </p:spTree>
    <p:custDataLst>
      <p:tags r:id="rId1"/>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21"/>
        <p:cNvGrpSpPr/>
        <p:nvPr/>
      </p:nvGrpSpPr>
      <p:grpSpPr>
        <a:xfrm>
          <a:off x="0" y="0"/>
          <a:ext cx="0" cy="0"/>
          <a:chOff x="0" y="0"/>
          <a:chExt cx="0" cy="0"/>
        </a:xfrm>
      </p:grpSpPr>
      <p:sp>
        <p:nvSpPr>
          <p:cNvPr id="223" name="Google Shape;223;p1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rmAutofit/>
          </a:bodyPr>
          <a:lstStyle/>
          <a:p>
            <a:pPr marL="0" lvl="0" indent="0" algn="r" rtl="0">
              <a:spcBef>
                <a:spcPts val="0"/>
              </a:spcBef>
              <a:spcAft>
                <a:spcPts val="0"/>
              </a:spcAft>
              <a:buNone/>
            </a:pPr>
            <a:fld id="{00000000-1234-1234-1234-123412341234}" type="slidenum">
              <a:rPr lang="en-US" sz="1200">
                <a:solidFill>
                  <a:srgbClr val="919191"/>
                </a:solidFill>
              </a:rPr>
              <a:t>15</a:t>
            </a:fld>
            <a:endParaRPr sz="1200">
              <a:solidFill>
                <a:srgbClr val="919191"/>
              </a:solidFill>
            </a:endParaRPr>
          </a:p>
        </p:txBody>
      </p:sp>
      <p:sp>
        <p:nvSpPr>
          <p:cNvPr id="224" name="Google Shape;224;p14"/>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en-US"/>
              <a:t>Reading RDTs</a:t>
            </a:r>
            <a:endParaRPr/>
          </a:p>
        </p:txBody>
      </p:sp>
      <p:sp>
        <p:nvSpPr>
          <p:cNvPr id="6" name="Footer Placeholder 3">
            <a:extLst>
              <a:ext uri="{FF2B5EF4-FFF2-40B4-BE49-F238E27FC236}">
                <a16:creationId xmlns:a16="http://schemas.microsoft.com/office/drawing/2014/main" id="{E95A40D6-F8C1-4451-A9D4-CE9EC2576A4D}"/>
              </a:ext>
            </a:extLst>
          </p:cNvPr>
          <p:cNvSpPr>
            <a:spLocks noGrp="1"/>
          </p:cNvSpPr>
          <p:nvPr>
            <p:ph type="ftr" sz="quarter" idx="11"/>
          </p:nvPr>
        </p:nvSpPr>
        <p:spPr>
          <a:xfrm>
            <a:off x="838200" y="6356350"/>
            <a:ext cx="7315200" cy="501650"/>
          </a:xfrm>
        </p:spPr>
        <p:txBody>
          <a:bodyPr/>
          <a:lstStyle/>
          <a:p>
            <a:r>
              <a:rPr lang="en-US" dirty="0"/>
              <a:t>SARS-CoV-2 Antigen Rapid Diagnostic Test Training Workshop – v3.0 | Performing the SARS-CoV-2 Antigen RDT </a:t>
            </a:r>
          </a:p>
        </p:txBody>
      </p:sp>
      <p:grpSp>
        <p:nvGrpSpPr>
          <p:cNvPr id="7" name="Group 6">
            <a:extLst>
              <a:ext uri="{FF2B5EF4-FFF2-40B4-BE49-F238E27FC236}">
                <a16:creationId xmlns:a16="http://schemas.microsoft.com/office/drawing/2014/main" id="{5849DA4A-C266-42EC-9817-7F6525BF0707}"/>
              </a:ext>
            </a:extLst>
          </p:cNvPr>
          <p:cNvGrpSpPr/>
          <p:nvPr/>
        </p:nvGrpSpPr>
        <p:grpSpPr>
          <a:xfrm>
            <a:off x="8159545" y="537814"/>
            <a:ext cx="3888782" cy="596348"/>
            <a:chOff x="7861998" y="1527451"/>
            <a:chExt cx="3888782" cy="596348"/>
          </a:xfrm>
        </p:grpSpPr>
        <p:sp>
          <p:nvSpPr>
            <p:cNvPr id="8" name="Oval 7">
              <a:extLst>
                <a:ext uri="{FF2B5EF4-FFF2-40B4-BE49-F238E27FC236}">
                  <a16:creationId xmlns:a16="http://schemas.microsoft.com/office/drawing/2014/main" id="{F8B6A489-85C7-4EAD-8FC5-DC04B2F98555}"/>
                </a:ext>
              </a:extLst>
            </p:cNvPr>
            <p:cNvSpPr/>
            <p:nvPr/>
          </p:nvSpPr>
          <p:spPr>
            <a:xfrm>
              <a:off x="7861998" y="1527451"/>
              <a:ext cx="596348" cy="596348"/>
            </a:xfrm>
            <a:prstGeom prst="ellipse">
              <a:avLst/>
            </a:prstGeom>
            <a:solidFill>
              <a:srgbClr val="009A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Graphic 8" descr="Pencil">
              <a:extLst>
                <a:ext uri="{FF2B5EF4-FFF2-40B4-BE49-F238E27FC236}">
                  <a16:creationId xmlns:a16="http://schemas.microsoft.com/office/drawing/2014/main" id="{CC79DFBB-AE87-4216-AB69-A5D3C9D0C5C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983941" y="1649394"/>
              <a:ext cx="352462" cy="352462"/>
            </a:xfrm>
            <a:prstGeom prst="rect">
              <a:avLst/>
            </a:prstGeom>
          </p:spPr>
        </p:pic>
        <p:sp>
          <p:nvSpPr>
            <p:cNvPr id="10" name="TextBox 9">
              <a:extLst>
                <a:ext uri="{FF2B5EF4-FFF2-40B4-BE49-F238E27FC236}">
                  <a16:creationId xmlns:a16="http://schemas.microsoft.com/office/drawing/2014/main" id="{F873AE2A-8348-4EBF-9BCE-2873CB745556}"/>
                </a:ext>
              </a:extLst>
            </p:cNvPr>
            <p:cNvSpPr txBox="1"/>
            <p:nvPr/>
          </p:nvSpPr>
          <p:spPr>
            <a:xfrm>
              <a:off x="8352305" y="1626785"/>
              <a:ext cx="3398475" cy="430887"/>
            </a:xfrm>
            <a:prstGeom prst="rect">
              <a:avLst/>
            </a:prstGeom>
            <a:solidFill>
              <a:srgbClr val="009AC9"/>
            </a:solidFill>
            <a:ln>
              <a:noFill/>
            </a:ln>
          </p:spPr>
          <p:txBody>
            <a:bodyPr wrap="square" rtlCol="0">
              <a:spAutoFit/>
            </a:bodyPr>
            <a:lstStyle/>
            <a:p>
              <a:r>
                <a:rPr lang="en-US" altLang="en-US" sz="1100" dirty="0">
                  <a:solidFill>
                    <a:srgbClr val="FFFFFF"/>
                  </a:solidFill>
                  <a:ea typeface="Calibri" charset="0"/>
                  <a:cs typeface="Calibri" charset="0"/>
                </a:rPr>
                <a:t>This slide may need to be adapted based on the SARS-CoV-2 Antigen RDT in use </a:t>
              </a:r>
            </a:p>
          </p:txBody>
        </p:sp>
      </p:grpSp>
      <p:pic>
        <p:nvPicPr>
          <p:cNvPr id="2" name="Picture 2" descr="Timeline&#10;&#10;Description automatically generated">
            <a:extLst>
              <a:ext uri="{FF2B5EF4-FFF2-40B4-BE49-F238E27FC236}">
                <a16:creationId xmlns:a16="http://schemas.microsoft.com/office/drawing/2014/main" id="{234DEE14-3C31-2F3B-770C-708AC9CE6ACA}"/>
              </a:ext>
            </a:extLst>
          </p:cNvPr>
          <p:cNvPicPr>
            <a:picLocks noChangeAspect="1"/>
          </p:cNvPicPr>
          <p:nvPr/>
        </p:nvPicPr>
        <p:blipFill>
          <a:blip r:embed="rId6"/>
          <a:stretch>
            <a:fillRect/>
          </a:stretch>
        </p:blipFill>
        <p:spPr>
          <a:xfrm>
            <a:off x="1211058" y="1517485"/>
            <a:ext cx="8891550" cy="4695550"/>
          </a:xfrm>
          <a:prstGeom prst="rect">
            <a:avLst/>
          </a:prstGeom>
        </p:spPr>
      </p:pic>
      <p:pic>
        <p:nvPicPr>
          <p:cNvPr id="3" name="Graphic 3" descr="Stopwatch with solid fill">
            <a:extLst>
              <a:ext uri="{FF2B5EF4-FFF2-40B4-BE49-F238E27FC236}">
                <a16:creationId xmlns:a16="http://schemas.microsoft.com/office/drawing/2014/main" id="{6728F557-8286-63DD-E228-B790550238B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103166" y="1255846"/>
            <a:ext cx="914400" cy="914400"/>
          </a:xfrm>
          <a:prstGeom prst="rect">
            <a:avLst/>
          </a:prstGeom>
        </p:spPr>
      </p:pic>
      <p:pic>
        <p:nvPicPr>
          <p:cNvPr id="4" name="Graphic 4" descr="Tick with solid fill">
            <a:extLst>
              <a:ext uri="{FF2B5EF4-FFF2-40B4-BE49-F238E27FC236}">
                <a16:creationId xmlns:a16="http://schemas.microsoft.com/office/drawing/2014/main" id="{3053B923-ED69-1B90-2B60-9BDCAB50A5F9}"/>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4068265" y="2436655"/>
            <a:ext cx="507225" cy="507225"/>
          </a:xfrm>
          <a:prstGeom prst="rect">
            <a:avLst/>
          </a:prstGeom>
        </p:spPr>
      </p:pic>
      <p:pic>
        <p:nvPicPr>
          <p:cNvPr id="5" name="Graphic 4" descr="Tick with solid fill">
            <a:extLst>
              <a:ext uri="{FF2B5EF4-FFF2-40B4-BE49-F238E27FC236}">
                <a16:creationId xmlns:a16="http://schemas.microsoft.com/office/drawing/2014/main" id="{7AFD324B-0D86-EABB-4B8F-3086A221368F}"/>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2480279" y="4001372"/>
            <a:ext cx="507225" cy="507225"/>
          </a:xfrm>
          <a:prstGeom prst="rect">
            <a:avLst/>
          </a:prstGeom>
        </p:spPr>
      </p:pic>
      <p:pic>
        <p:nvPicPr>
          <p:cNvPr id="11" name="Graphic 4" descr="Tick with solid fill">
            <a:extLst>
              <a:ext uri="{FF2B5EF4-FFF2-40B4-BE49-F238E27FC236}">
                <a16:creationId xmlns:a16="http://schemas.microsoft.com/office/drawing/2014/main" id="{F4D6AAD3-9C2F-8F5E-1842-02C1F1C45784}"/>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898112" y="5397402"/>
            <a:ext cx="507225" cy="507225"/>
          </a:xfrm>
          <a:prstGeom prst="rect">
            <a:avLst/>
          </a:prstGeom>
        </p:spPr>
      </p:pic>
      <p:pic>
        <p:nvPicPr>
          <p:cNvPr id="12" name="Graphic 12" descr="Close with solid fill">
            <a:extLst>
              <a:ext uri="{FF2B5EF4-FFF2-40B4-BE49-F238E27FC236}">
                <a16:creationId xmlns:a16="http://schemas.microsoft.com/office/drawing/2014/main" id="{2978EAFE-AC99-F79E-FD8E-50826045A232}"/>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8442495" y="2454105"/>
            <a:ext cx="501408" cy="507225"/>
          </a:xfrm>
          <a:prstGeom prst="rect">
            <a:avLst/>
          </a:prstGeom>
        </p:spPr>
      </p:pic>
      <p:pic>
        <p:nvPicPr>
          <p:cNvPr id="13" name="Graphic 12" descr="Close with solid fill">
            <a:extLst>
              <a:ext uri="{FF2B5EF4-FFF2-40B4-BE49-F238E27FC236}">
                <a16:creationId xmlns:a16="http://schemas.microsoft.com/office/drawing/2014/main" id="{4656A049-2107-6B29-0108-23E9960117BC}"/>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6773074" y="4001371"/>
            <a:ext cx="501408" cy="507225"/>
          </a:xfrm>
          <a:prstGeom prst="rect">
            <a:avLst/>
          </a:prstGeom>
        </p:spPr>
      </p:pic>
      <p:pic>
        <p:nvPicPr>
          <p:cNvPr id="14" name="Graphic 12" descr="Close with solid fill">
            <a:extLst>
              <a:ext uri="{FF2B5EF4-FFF2-40B4-BE49-F238E27FC236}">
                <a16:creationId xmlns:a16="http://schemas.microsoft.com/office/drawing/2014/main" id="{3CCF23F1-702A-A9EC-CA28-D51A71DBCE80}"/>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5173456" y="5397402"/>
            <a:ext cx="501408" cy="507225"/>
          </a:xfrm>
          <a:prstGeom prst="rect">
            <a:avLst/>
          </a:prstGeom>
        </p:spPr>
      </p:pic>
    </p:spTree>
    <p:custDataLst>
      <p:tags r:id="rId1"/>
    </p:custDataLst>
    <p:extLst>
      <p:ext uri="{BB962C8B-B14F-4D97-AF65-F5344CB8AC3E}">
        <p14:creationId xmlns:p14="http://schemas.microsoft.com/office/powerpoint/2010/main" val="12961508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29"/>
        <p:cNvGrpSpPr/>
        <p:nvPr/>
      </p:nvGrpSpPr>
      <p:grpSpPr>
        <a:xfrm>
          <a:off x="0" y="0"/>
          <a:ext cx="0" cy="0"/>
          <a:chOff x="0" y="0"/>
          <a:chExt cx="0" cy="0"/>
        </a:xfrm>
      </p:grpSpPr>
      <p:sp>
        <p:nvSpPr>
          <p:cNvPr id="230" name="Google Shape;230;p15"/>
          <p:cNvSpPr txBox="1">
            <a:spLocks noGrp="1"/>
          </p:cNvSpPr>
          <p:nvPr>
            <p:ph type="title"/>
          </p:nvPr>
        </p:nvSpPr>
        <p:spPr>
          <a:xfrm>
            <a:off x="831850" y="0"/>
            <a:ext cx="3890621" cy="2257063"/>
          </a:xfrm>
          <a:prstGeom prst="rect">
            <a:avLst/>
          </a:prstGeom>
          <a:noFill/>
          <a:ln>
            <a:noFill/>
          </a:ln>
        </p:spPr>
        <p:txBody>
          <a:bodyPr spcFirstLastPara="1" wrap="square" lIns="0" tIns="0" rIns="0" bIns="0" anchor="b" anchorCtr="0">
            <a:normAutofit/>
          </a:bodyPr>
          <a:lstStyle/>
          <a:p>
            <a:pPr marL="0" lvl="0" indent="0" algn="l" rtl="0">
              <a:lnSpc>
                <a:spcPct val="90000"/>
              </a:lnSpc>
              <a:spcBef>
                <a:spcPts val="0"/>
              </a:spcBef>
              <a:spcAft>
                <a:spcPts val="0"/>
              </a:spcAft>
              <a:buClr>
                <a:schemeClr val="lt1"/>
              </a:buClr>
              <a:buSzPts val="3600"/>
              <a:buFont typeface="Arial"/>
              <a:buNone/>
            </a:pPr>
            <a:r>
              <a:rPr lang="en-US"/>
              <a:t>Demonstration</a:t>
            </a:r>
            <a:br>
              <a:rPr lang="en-US"/>
            </a:br>
            <a:r>
              <a:rPr lang="en-US"/>
              <a:t>video</a:t>
            </a:r>
            <a:endParaRPr/>
          </a:p>
        </p:txBody>
      </p:sp>
      <p:sp>
        <p:nvSpPr>
          <p:cNvPr id="231" name="Google Shape;231;p15"/>
          <p:cNvSpPr/>
          <p:nvPr/>
        </p:nvSpPr>
        <p:spPr>
          <a:xfrm>
            <a:off x="5686425" y="857250"/>
            <a:ext cx="6276975" cy="512445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32" name="Google Shape;232;p15">
            <a:hlinkClick r:id="rId4"/>
          </p:cNvPr>
          <p:cNvPicPr preferRelativeResize="0"/>
          <p:nvPr/>
        </p:nvPicPr>
        <p:blipFill rotWithShape="1">
          <a:blip r:embed="rId5">
            <a:alphaModFix/>
          </a:blip>
          <a:srcRect/>
          <a:stretch/>
        </p:blipFill>
        <p:spPr>
          <a:xfrm>
            <a:off x="6045593" y="3483913"/>
            <a:ext cx="5800232" cy="2743803"/>
          </a:xfrm>
          <a:prstGeom prst="rect">
            <a:avLst/>
          </a:prstGeom>
          <a:noFill/>
          <a:ln>
            <a:noFill/>
          </a:ln>
        </p:spPr>
      </p:pic>
      <p:pic>
        <p:nvPicPr>
          <p:cNvPr id="233" name="Google Shape;233;p15">
            <a:hlinkClick r:id="rId4"/>
          </p:cNvPr>
          <p:cNvPicPr preferRelativeResize="0"/>
          <p:nvPr/>
        </p:nvPicPr>
        <p:blipFill rotWithShape="1">
          <a:blip r:embed="rId6">
            <a:alphaModFix/>
          </a:blip>
          <a:srcRect/>
          <a:stretch/>
        </p:blipFill>
        <p:spPr>
          <a:xfrm>
            <a:off x="6043501" y="219551"/>
            <a:ext cx="5796179" cy="3116877"/>
          </a:xfrm>
          <a:prstGeom prst="rect">
            <a:avLst/>
          </a:prstGeom>
          <a:noFill/>
          <a:ln>
            <a:noFill/>
          </a:ln>
        </p:spPr>
      </p:pic>
      <p:sp>
        <p:nvSpPr>
          <p:cNvPr id="234" name="Google Shape;234;p15"/>
          <p:cNvSpPr/>
          <p:nvPr/>
        </p:nvSpPr>
        <p:spPr>
          <a:xfrm>
            <a:off x="6040917" y="6388301"/>
            <a:ext cx="6096000" cy="328360"/>
          </a:xfrm>
          <a:prstGeom prst="rect">
            <a:avLst/>
          </a:prstGeom>
          <a:noFill/>
          <a:ln>
            <a:noFill/>
          </a:ln>
        </p:spPr>
        <p:txBody>
          <a:bodyPr spcFirstLastPara="1" wrap="square" lIns="91425" tIns="45700" rIns="91425" bIns="45700" anchor="t" anchorCtr="0">
            <a:spAutoFit/>
          </a:bodyPr>
          <a:lstStyle/>
          <a:p>
            <a:pPr marL="0" marR="0" lvl="0" indent="0" algn="l" rtl="0">
              <a:lnSpc>
                <a:spcPct val="107000"/>
              </a:lnSpc>
              <a:spcBef>
                <a:spcPts val="0"/>
              </a:spcBef>
              <a:spcAft>
                <a:spcPts val="0"/>
              </a:spcAft>
              <a:buNone/>
            </a:pPr>
            <a:r>
              <a:rPr lang="en-US" sz="1500" u="sng">
                <a:solidFill>
                  <a:schemeClr val="dk1"/>
                </a:solidFill>
                <a:latin typeface="Calibri"/>
                <a:ea typeface="Calibri"/>
                <a:cs typeface="Calibri"/>
                <a:sym typeface="Calibri"/>
              </a:rPr>
              <a:t>To play the video: </a:t>
            </a:r>
            <a:r>
              <a:rPr lang="en-US" sz="1500" u="sng">
                <a:solidFill>
                  <a:srgbClr val="0563C1"/>
                </a:solidFill>
                <a:latin typeface="Calibri"/>
                <a:ea typeface="Calibri"/>
                <a:cs typeface="Calibri"/>
                <a:sym typeface="Calibri"/>
                <a:hlinkClick r:id="rId4">
                  <a:extLst>
                    <a:ext uri="{A12FA001-AC4F-418D-AE19-62706E023703}">
                      <ahyp:hlinkClr xmlns:ahyp="http://schemas.microsoft.com/office/drawing/2018/hyperlinkcolor" val="tx"/>
                    </a:ext>
                  </a:extLst>
                </a:hlinkClick>
              </a:rPr>
              <a:t>https://www.youtube.com/watch?v=hED71QH1XRo</a:t>
            </a:r>
            <a:r>
              <a:rPr lang="en-US" sz="1500" u="sng">
                <a:solidFill>
                  <a:schemeClr val="dk1"/>
                </a:solidFill>
                <a:latin typeface="Calibri"/>
                <a:ea typeface="Calibri"/>
                <a:cs typeface="Calibri"/>
                <a:sym typeface="Calibri"/>
              </a:rPr>
              <a:t> </a:t>
            </a:r>
            <a:endParaRPr sz="1500">
              <a:solidFill>
                <a:schemeClr val="dk1"/>
              </a:solidFill>
              <a:latin typeface="Calibri"/>
              <a:ea typeface="Calibri"/>
              <a:cs typeface="Calibri"/>
              <a:sym typeface="Calibri"/>
            </a:endParaRPr>
          </a:p>
        </p:txBody>
      </p:sp>
    </p:spTree>
    <p:custDataLst>
      <p:tags r:id="rId1"/>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E80B71-4693-6241-AB98-F41A8A54DDE8}"/>
              </a:ext>
            </a:extLst>
          </p:cNvPr>
          <p:cNvSpPr>
            <a:spLocks noGrp="1"/>
          </p:cNvSpPr>
          <p:nvPr>
            <p:ph type="title"/>
          </p:nvPr>
        </p:nvSpPr>
        <p:spPr/>
        <p:txBody>
          <a:bodyPr/>
          <a:lstStyle/>
          <a:p>
            <a:r>
              <a:rPr lang="en-US" dirty="0"/>
              <a:t>Demonstration &amp; practical</a:t>
            </a:r>
          </a:p>
        </p:txBody>
      </p:sp>
    </p:spTree>
    <p:extLst>
      <p:ext uri="{BB962C8B-B14F-4D97-AF65-F5344CB8AC3E}">
        <p14:creationId xmlns:p14="http://schemas.microsoft.com/office/powerpoint/2010/main" val="35849486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a:lstStyle/>
          <a:p>
            <a:r>
              <a:rPr lang="en-GB" dirty="0"/>
              <a:t>Activity: Workstation setup</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p:txBody>
          <a:bodyPr>
            <a:normAutofit/>
          </a:bodyPr>
          <a:lstStyle/>
          <a:p>
            <a:pPr>
              <a:buFontTx/>
              <a:buNone/>
            </a:pPr>
            <a:r>
              <a:rPr lang="en-US" altLang="en-US" sz="2400" b="1" dirty="0"/>
              <a:t>Instructions:</a:t>
            </a:r>
          </a:p>
          <a:p>
            <a:r>
              <a:rPr lang="en-US" altLang="en-US" sz="2400" dirty="0"/>
              <a:t>Identify your workstation in the practical room.</a:t>
            </a:r>
          </a:p>
          <a:p>
            <a:r>
              <a:rPr lang="en-US" altLang="en-US" sz="2400" dirty="0"/>
              <a:t>Gather test kits and supplies.</a:t>
            </a:r>
          </a:p>
          <a:p>
            <a:r>
              <a:rPr lang="en-US" altLang="en-US" sz="2400" dirty="0"/>
              <a:t>Obtain one </a:t>
            </a:r>
            <a:r>
              <a:rPr lang="en-US" altLang="en-US" b="1" dirty="0">
                <a:solidFill>
                  <a:srgbClr val="009AC9"/>
                </a:solidFill>
              </a:rPr>
              <a:t>POSITIVE</a:t>
            </a:r>
            <a:r>
              <a:rPr lang="en-US" altLang="en-US" sz="2400" dirty="0"/>
              <a:t> and one </a:t>
            </a:r>
            <a:r>
              <a:rPr lang="en-US" altLang="en-US" b="1" dirty="0">
                <a:solidFill>
                  <a:srgbClr val="009AC9"/>
                </a:solidFill>
              </a:rPr>
              <a:t>NEGATIVE</a:t>
            </a:r>
            <a:r>
              <a:rPr lang="en-US" altLang="en-US" sz="2400" dirty="0">
                <a:solidFill>
                  <a:srgbClr val="FFCC00"/>
                </a:solidFill>
              </a:rPr>
              <a:t> </a:t>
            </a:r>
            <a:r>
              <a:rPr lang="en-US" altLang="en-US" sz="2400" dirty="0"/>
              <a:t>control sample from your instructor.</a:t>
            </a:r>
          </a:p>
          <a:p>
            <a:r>
              <a:rPr lang="en-US" altLang="en-US" sz="2400" dirty="0"/>
              <a:t>Arrange all items at your workstation.</a:t>
            </a:r>
          </a:p>
          <a:p>
            <a:endParaRPr lang="en-US" altLang="en-US" sz="2400" dirty="0"/>
          </a:p>
          <a:p>
            <a:pPr>
              <a:buFontTx/>
              <a:buNone/>
            </a:pPr>
            <a:r>
              <a:rPr lang="en-US" altLang="en-US" sz="2400" b="1" dirty="0"/>
              <a:t>Total time: 5 minutes</a:t>
            </a:r>
          </a:p>
          <a:p>
            <a:endParaRPr lang="en-GB" sz="2400" dirty="0"/>
          </a:p>
          <a:p>
            <a:endParaRPr lang="en-GB" sz="2400"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a:lstStyle/>
          <a:p>
            <a:fld id="{42D34DE6-22C6-0E40-B20E-F2D718CBADB2}" type="slidenum">
              <a:rPr lang="en-GB" smtClean="0"/>
              <a:pPr/>
              <a:t>18</a:t>
            </a:fld>
            <a:endParaRPr lang="en-GB" sz="1000" dirty="0"/>
          </a:p>
        </p:txBody>
      </p:sp>
      <p:sp>
        <p:nvSpPr>
          <p:cNvPr id="7" name="Footer Placeholder 3">
            <a:extLst>
              <a:ext uri="{FF2B5EF4-FFF2-40B4-BE49-F238E27FC236}">
                <a16:creationId xmlns:a16="http://schemas.microsoft.com/office/drawing/2014/main" id="{198B5AB8-8749-4A5D-BC8C-76C52A7644DF}"/>
              </a:ext>
            </a:extLst>
          </p:cNvPr>
          <p:cNvSpPr>
            <a:spLocks noGrp="1"/>
          </p:cNvSpPr>
          <p:nvPr>
            <p:ph type="ftr" sz="quarter" idx="11"/>
          </p:nvPr>
        </p:nvSpPr>
        <p:spPr>
          <a:xfrm>
            <a:off x="838200" y="6356350"/>
            <a:ext cx="7315200" cy="501650"/>
          </a:xfrm>
        </p:spPr>
        <p:txBody>
          <a:bodyPr/>
          <a:lstStyle/>
          <a:p>
            <a:r>
              <a:rPr lang="en-US" dirty="0"/>
              <a:t>SARS-CoV-2 Antigen Rapid Diagnostic Test Training Workshop – v3.0 | Performing the SARS-CoV-2 Antigen RDT </a:t>
            </a:r>
            <a:endParaRPr lang="en-GB" dirty="0"/>
          </a:p>
        </p:txBody>
      </p:sp>
    </p:spTree>
    <p:extLst>
      <p:ext uri="{BB962C8B-B14F-4D97-AF65-F5344CB8AC3E}">
        <p14:creationId xmlns:p14="http://schemas.microsoft.com/office/powerpoint/2010/main" val="5785818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a:lstStyle/>
          <a:p>
            <a:r>
              <a:rPr lang="en-GB" dirty="0"/>
              <a:t>Hands-on practice</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p:txBody>
          <a:bodyPr/>
          <a:lstStyle/>
          <a:p>
            <a:pPr>
              <a:lnSpc>
                <a:spcPct val="90000"/>
              </a:lnSpc>
              <a:buFontTx/>
              <a:buNone/>
            </a:pPr>
            <a:r>
              <a:rPr lang="en-US" altLang="en-US" b="1" dirty="0"/>
              <a:t>Instructions:</a:t>
            </a:r>
          </a:p>
          <a:p>
            <a:pPr>
              <a:lnSpc>
                <a:spcPct val="90000"/>
              </a:lnSpc>
            </a:pPr>
            <a:r>
              <a:rPr lang="en-US" altLang="en-US" dirty="0"/>
              <a:t>Use safety precautions and wear personal protective equipment (PPE). </a:t>
            </a:r>
          </a:p>
          <a:p>
            <a:pPr>
              <a:lnSpc>
                <a:spcPct val="90000"/>
              </a:lnSpc>
            </a:pPr>
            <a:r>
              <a:rPr lang="en-US" altLang="en-US" dirty="0"/>
              <a:t>Perform two SARS-CoV-2 Antigen RDTs with the control samples provided by your instructor (if control samples are not available, testing may be performed on samples collected as part of the training session).</a:t>
            </a:r>
          </a:p>
          <a:p>
            <a:pPr>
              <a:lnSpc>
                <a:spcPct val="90000"/>
              </a:lnSpc>
            </a:pPr>
            <a:r>
              <a:rPr lang="en-US" altLang="en-US" dirty="0"/>
              <a:t>Raise your hand if you need additional supplies.</a:t>
            </a:r>
          </a:p>
          <a:p>
            <a:r>
              <a:rPr lang="en-US" altLang="en-US" dirty="0"/>
              <a:t>Document the SARS-CoV-2 Antigen RDT results. </a:t>
            </a:r>
            <a:endParaRPr lang="en-US" altLang="en-US" u="sng" dirty="0"/>
          </a:p>
          <a:p>
            <a:pPr>
              <a:lnSpc>
                <a:spcPct val="90000"/>
              </a:lnSpc>
            </a:pPr>
            <a:r>
              <a:rPr lang="en-US" altLang="en-US" dirty="0"/>
              <a:t>Show your test results and test devices to your instructor after you are done.</a:t>
            </a:r>
          </a:p>
          <a:p>
            <a:pPr>
              <a:lnSpc>
                <a:spcPct val="90000"/>
              </a:lnSpc>
            </a:pPr>
            <a:endParaRPr lang="en-US" altLang="en-US" dirty="0"/>
          </a:p>
          <a:p>
            <a:pPr>
              <a:lnSpc>
                <a:spcPct val="90000"/>
              </a:lnSpc>
              <a:buFontTx/>
              <a:buNone/>
            </a:pPr>
            <a:r>
              <a:rPr lang="en-US" altLang="en-US" b="1" dirty="0"/>
              <a:t>Total time: 45 minutes</a:t>
            </a:r>
          </a:p>
          <a:p>
            <a:endParaRPr lang="en-GB" dirty="0"/>
          </a:p>
          <a:p>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a:lstStyle/>
          <a:p>
            <a:fld id="{42D34DE6-22C6-0E40-B20E-F2D718CBADB2}" type="slidenum">
              <a:rPr lang="en-GB" smtClean="0"/>
              <a:pPr/>
              <a:t>19</a:t>
            </a:fld>
            <a:endParaRPr lang="en-GB" sz="1000" dirty="0"/>
          </a:p>
        </p:txBody>
      </p:sp>
      <p:sp>
        <p:nvSpPr>
          <p:cNvPr id="7" name="Footer Placeholder 3">
            <a:extLst>
              <a:ext uri="{FF2B5EF4-FFF2-40B4-BE49-F238E27FC236}">
                <a16:creationId xmlns:a16="http://schemas.microsoft.com/office/drawing/2014/main" id="{F97BAA29-7D56-46DA-8561-87260179F9B9}"/>
              </a:ext>
            </a:extLst>
          </p:cNvPr>
          <p:cNvSpPr>
            <a:spLocks noGrp="1"/>
          </p:cNvSpPr>
          <p:nvPr>
            <p:ph type="ftr" sz="quarter" idx="11"/>
          </p:nvPr>
        </p:nvSpPr>
        <p:spPr>
          <a:xfrm>
            <a:off x="838200" y="6356350"/>
            <a:ext cx="7315200" cy="501650"/>
          </a:xfrm>
        </p:spPr>
        <p:txBody>
          <a:bodyPr/>
          <a:lstStyle/>
          <a:p>
            <a:r>
              <a:rPr lang="en-US" dirty="0"/>
              <a:t>SARS-CoV-2 Antigen Rapid Diagnostic Test Training Workshop – v3.0 | Performing the SARS-CoV-2 Antigen RDT </a:t>
            </a:r>
            <a:endParaRPr lang="en-GB" dirty="0"/>
          </a:p>
        </p:txBody>
      </p:sp>
    </p:spTree>
    <p:extLst>
      <p:ext uri="{BB962C8B-B14F-4D97-AF65-F5344CB8AC3E}">
        <p14:creationId xmlns:p14="http://schemas.microsoft.com/office/powerpoint/2010/main" val="18247978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8277" y="365126"/>
            <a:ext cx="10515600" cy="942814"/>
          </a:xfrm>
        </p:spPr>
        <p:txBody>
          <a:bodyPr/>
          <a:lstStyle/>
          <a:p>
            <a:r>
              <a:rPr lang="en-ZA" dirty="0"/>
              <a:t>Disclaimer</a:t>
            </a:r>
          </a:p>
        </p:txBody>
      </p:sp>
      <p:sp>
        <p:nvSpPr>
          <p:cNvPr id="3" name="Content Placeholder 2"/>
          <p:cNvSpPr>
            <a:spLocks noGrp="1"/>
          </p:cNvSpPr>
          <p:nvPr>
            <p:ph idx="1"/>
          </p:nvPr>
        </p:nvSpPr>
        <p:spPr>
          <a:xfrm>
            <a:off x="718277" y="1611765"/>
            <a:ext cx="10515600" cy="4440760"/>
          </a:xfrm>
        </p:spPr>
        <p:txBody>
          <a:bodyPr>
            <a:normAutofit fontScale="85000" lnSpcReduction="20000"/>
          </a:bodyPr>
          <a:lstStyle/>
          <a:p>
            <a:pPr marL="0" indent="0">
              <a:buNone/>
              <a:defRPr/>
            </a:pPr>
            <a:r>
              <a:rPr lang="en-US" b="1" dirty="0"/>
              <a:t>WHO Health Security Learning Platform – Training Materials</a:t>
            </a:r>
            <a:endParaRPr lang="en-US" dirty="0"/>
          </a:p>
          <a:p>
            <a:pPr>
              <a:defRPr/>
            </a:pPr>
            <a:endParaRPr lang="en-US" dirty="0"/>
          </a:p>
          <a:p>
            <a:pPr marL="0" indent="0">
              <a:buNone/>
              <a:defRPr/>
            </a:pPr>
            <a:r>
              <a:rPr lang="en-US" dirty="0"/>
              <a:t>These WHO Training Materials are © World Health Organization (WHO) 2022. All rights reserved.</a:t>
            </a:r>
          </a:p>
          <a:p>
            <a:pPr marL="0" indent="0">
              <a:buNone/>
              <a:defRPr/>
            </a:pPr>
            <a:endParaRPr lang="en-US" dirty="0"/>
          </a:p>
          <a:p>
            <a:pPr marL="0" indent="0">
              <a:buNone/>
              <a:defRPr/>
            </a:pPr>
            <a:r>
              <a:rPr lang="en-US" dirty="0"/>
              <a:t>Your use of these materials is subject to the “</a:t>
            </a:r>
            <a:r>
              <a:rPr lang="en-US" u="sng" dirty="0">
                <a:hlinkClick r:id="rId3"/>
              </a:rPr>
              <a:t>WHO Health Security Learning Platform, Training Materials – Terms of Use</a:t>
            </a:r>
            <a:r>
              <a:rPr lang="en-US" dirty="0"/>
              <a:t>”, which you accepted when downloading them and which are available on the Health Security Learning Platform at: </a:t>
            </a:r>
            <a:r>
              <a:rPr lang="en-US" u="sng" dirty="0">
                <a:hlinkClick r:id="rId4"/>
              </a:rPr>
              <a:t>https://extranet.who.int/hslp</a:t>
            </a:r>
            <a:r>
              <a:rPr lang="en-US" dirty="0"/>
              <a:t>.  </a:t>
            </a:r>
          </a:p>
          <a:p>
            <a:pPr marL="0" indent="0">
              <a:buNone/>
              <a:defRPr/>
            </a:pPr>
            <a:endParaRPr lang="en-US" dirty="0"/>
          </a:p>
          <a:p>
            <a:pPr marL="0" indent="0">
              <a:buNone/>
              <a:defRPr/>
            </a:pPr>
            <a:r>
              <a:rPr lang="en-US" dirty="0"/>
              <a:t>Should you adapt, modify, translate, or in any other way revise the contents of these materials, you shall not imply that WHO is in any way affiliated with such modifications and shall not use the WHO name or emblem in such modified materials.  </a:t>
            </a:r>
          </a:p>
          <a:p>
            <a:pPr>
              <a:defRPr/>
            </a:pPr>
            <a:endParaRPr lang="en-US" dirty="0"/>
          </a:p>
          <a:p>
            <a:pPr marL="0" indent="0">
              <a:buNone/>
              <a:defRPr/>
            </a:pPr>
            <a:r>
              <a:rPr lang="en-US" dirty="0"/>
              <a:t>Furthermore, please inform WHO of any modifications of these materials that you use publicly, for record-keeping purposes and continued development, by emailing </a:t>
            </a:r>
            <a:r>
              <a:rPr lang="en-US" u="sng" dirty="0">
                <a:hlinkClick r:id="rId5"/>
              </a:rPr>
              <a:t>ihrhrt@who.int</a:t>
            </a:r>
            <a:r>
              <a:rPr lang="en-US" dirty="0"/>
              <a:t>. </a:t>
            </a:r>
          </a:p>
          <a:p>
            <a:endParaRPr lang="en-ZA" dirty="0"/>
          </a:p>
        </p:txBody>
      </p:sp>
      <p:sp>
        <p:nvSpPr>
          <p:cNvPr id="4" name="Footer Placeholder 3"/>
          <p:cNvSpPr>
            <a:spLocks noGrp="1"/>
          </p:cNvSpPr>
          <p:nvPr>
            <p:ph type="ftr" sz="quarter" idx="11"/>
          </p:nvPr>
        </p:nvSpPr>
        <p:spPr/>
        <p:txBody>
          <a:bodyPr/>
          <a:lstStyle/>
          <a:p>
            <a:r>
              <a:rPr lang="en-US" dirty="0"/>
              <a:t>SARS-CoV-2 Antigen Rapid Diagnostic Test Training Workshop – v3.0 | Performing the SARS-CoV-2 Antigen RDT </a:t>
            </a:r>
          </a:p>
        </p:txBody>
      </p:sp>
      <p:sp>
        <p:nvSpPr>
          <p:cNvPr id="5" name="Slide Number Placeholder 4"/>
          <p:cNvSpPr>
            <a:spLocks noGrp="1"/>
          </p:cNvSpPr>
          <p:nvPr>
            <p:ph type="sldNum" sz="quarter" idx="12"/>
          </p:nvPr>
        </p:nvSpPr>
        <p:spPr/>
        <p:txBody>
          <a:bodyPr/>
          <a:lstStyle/>
          <a:p>
            <a:fld id="{42D34DE6-22C6-0E40-B20E-F2D718CBADB2}" type="slidenum">
              <a:rPr lang="en-GB" smtClean="0"/>
              <a:pPr/>
              <a:t>2</a:t>
            </a:fld>
            <a:endParaRPr lang="en-GB" sz="1000" dirty="0"/>
          </a:p>
        </p:txBody>
      </p:sp>
    </p:spTree>
    <p:custDataLst>
      <p:tags r:id="rId1"/>
    </p:custDataLst>
    <p:extLst>
      <p:ext uri="{BB962C8B-B14F-4D97-AF65-F5344CB8AC3E}">
        <p14:creationId xmlns:p14="http://schemas.microsoft.com/office/powerpoint/2010/main" val="253209392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E80B71-4693-6241-AB98-F41A8A54DDE8}"/>
              </a:ext>
            </a:extLst>
          </p:cNvPr>
          <p:cNvSpPr>
            <a:spLocks noGrp="1"/>
          </p:cNvSpPr>
          <p:nvPr>
            <p:ph type="title"/>
          </p:nvPr>
        </p:nvSpPr>
        <p:spPr/>
        <p:txBody>
          <a:bodyPr/>
          <a:lstStyle/>
          <a:p>
            <a:r>
              <a:rPr lang="en-US" dirty="0"/>
              <a:t>Practical interpretation of test results</a:t>
            </a:r>
          </a:p>
        </p:txBody>
      </p:sp>
    </p:spTree>
    <p:extLst>
      <p:ext uri="{BB962C8B-B14F-4D97-AF65-F5344CB8AC3E}">
        <p14:creationId xmlns:p14="http://schemas.microsoft.com/office/powerpoint/2010/main" val="297820495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a:lstStyle/>
          <a:p>
            <a:r>
              <a:rPr lang="en-GB" dirty="0"/>
              <a:t>Activity: Test interpretation (1)</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p:txBody>
          <a:bodyPr/>
          <a:lstStyle/>
          <a:p>
            <a:pPr>
              <a:lnSpc>
                <a:spcPct val="90000"/>
              </a:lnSpc>
              <a:buFontTx/>
              <a:buNone/>
            </a:pPr>
            <a:r>
              <a:rPr lang="en-US" altLang="en-US" b="1" dirty="0"/>
              <a:t>Instructions:</a:t>
            </a:r>
          </a:p>
          <a:p>
            <a:r>
              <a:rPr lang="en-US" altLang="en-US" dirty="0"/>
              <a:t>Interpret the test results from the SARS-CoV-2 Antigen RDT Reading Sheet provided. </a:t>
            </a:r>
          </a:p>
          <a:p>
            <a:pPr>
              <a:lnSpc>
                <a:spcPct val="90000"/>
              </a:lnSpc>
            </a:pPr>
            <a:r>
              <a:rPr lang="en-US" altLang="en-US" dirty="0"/>
              <a:t>Record your results.</a:t>
            </a:r>
            <a:endParaRPr lang="en-US" altLang="en-US" u="sng" dirty="0"/>
          </a:p>
          <a:p>
            <a:pPr>
              <a:lnSpc>
                <a:spcPct val="90000"/>
              </a:lnSpc>
            </a:pPr>
            <a:r>
              <a:rPr lang="en-US" altLang="en-US" dirty="0"/>
              <a:t>Raise your hand if you need help.</a:t>
            </a:r>
          </a:p>
          <a:p>
            <a:pPr>
              <a:lnSpc>
                <a:spcPct val="90000"/>
              </a:lnSpc>
            </a:pPr>
            <a:endParaRPr lang="en-US" altLang="en-US" dirty="0"/>
          </a:p>
          <a:p>
            <a:pPr>
              <a:lnSpc>
                <a:spcPct val="90000"/>
              </a:lnSpc>
              <a:buFontTx/>
              <a:buNone/>
            </a:pPr>
            <a:r>
              <a:rPr lang="en-US" altLang="en-US" b="1" dirty="0"/>
              <a:t>Total time: 5 minutes</a:t>
            </a:r>
          </a:p>
          <a:p>
            <a:endParaRPr lang="en-GB" dirty="0"/>
          </a:p>
          <a:p>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a:lstStyle/>
          <a:p>
            <a:fld id="{42D34DE6-22C6-0E40-B20E-F2D718CBADB2}" type="slidenum">
              <a:rPr lang="en-GB" smtClean="0"/>
              <a:pPr/>
              <a:t>21</a:t>
            </a:fld>
            <a:endParaRPr lang="en-GB" sz="1000" dirty="0"/>
          </a:p>
        </p:txBody>
      </p:sp>
      <p:sp>
        <p:nvSpPr>
          <p:cNvPr id="7" name="Footer Placeholder 3">
            <a:extLst>
              <a:ext uri="{FF2B5EF4-FFF2-40B4-BE49-F238E27FC236}">
                <a16:creationId xmlns:a16="http://schemas.microsoft.com/office/drawing/2014/main" id="{55147B15-278B-4305-B0E3-721F76224599}"/>
              </a:ext>
            </a:extLst>
          </p:cNvPr>
          <p:cNvSpPr>
            <a:spLocks noGrp="1"/>
          </p:cNvSpPr>
          <p:nvPr>
            <p:ph type="ftr" sz="quarter" idx="11"/>
          </p:nvPr>
        </p:nvSpPr>
        <p:spPr>
          <a:xfrm>
            <a:off x="838200" y="6356350"/>
            <a:ext cx="7315200" cy="501650"/>
          </a:xfrm>
        </p:spPr>
        <p:txBody>
          <a:bodyPr/>
          <a:lstStyle/>
          <a:p>
            <a:r>
              <a:rPr lang="en-GB" dirty="0"/>
              <a:t>SARS-CoV-2 Antigen Rapid Diagnostic Test Training Workshop – v3.0 | Performing the SARS-CoV-2 Antigen RDT </a:t>
            </a:r>
          </a:p>
        </p:txBody>
      </p:sp>
    </p:spTree>
    <p:extLst>
      <p:ext uri="{BB962C8B-B14F-4D97-AF65-F5344CB8AC3E}">
        <p14:creationId xmlns:p14="http://schemas.microsoft.com/office/powerpoint/2010/main" val="339061652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a:lstStyle/>
          <a:p>
            <a:r>
              <a:rPr lang="en-GB" dirty="0"/>
              <a:t>Activity: Test interpretation (2)</a:t>
            </a:r>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a:lstStyle/>
          <a:p>
            <a:fld id="{42D34DE6-22C6-0E40-B20E-F2D718CBADB2}" type="slidenum">
              <a:rPr lang="en-GB" smtClean="0"/>
              <a:pPr/>
              <a:t>22</a:t>
            </a:fld>
            <a:endParaRPr lang="en-GB" sz="1000" dirty="0"/>
          </a:p>
        </p:txBody>
      </p:sp>
      <p:sp>
        <p:nvSpPr>
          <p:cNvPr id="8" name="Rectangle 3">
            <a:extLst>
              <a:ext uri="{FF2B5EF4-FFF2-40B4-BE49-F238E27FC236}">
                <a16:creationId xmlns:a16="http://schemas.microsoft.com/office/drawing/2014/main" id="{A0E736C5-234A-9747-9EDA-CA6A36FA8369}"/>
              </a:ext>
            </a:extLst>
          </p:cNvPr>
          <p:cNvSpPr txBox="1">
            <a:spLocks noChangeArrowheads="1"/>
          </p:cNvSpPr>
          <p:nvPr/>
        </p:nvSpPr>
        <p:spPr>
          <a:xfrm>
            <a:off x="968542" y="1758870"/>
            <a:ext cx="4486192" cy="4146550"/>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100000"/>
              </a:lnSpc>
              <a:spcBef>
                <a:spcPts val="1000"/>
              </a:spcBef>
              <a:buClr>
                <a:schemeClr val="accent1"/>
              </a:buClr>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200000"/>
              </a:lnSpc>
              <a:buFontTx/>
              <a:buNone/>
            </a:pPr>
            <a:r>
              <a:rPr lang="en-US" altLang="en-US" b="1" dirty="0"/>
              <a:t>Answers:</a:t>
            </a:r>
          </a:p>
          <a:p>
            <a:pPr marL="457200" indent="-457200">
              <a:lnSpc>
                <a:spcPct val="200000"/>
              </a:lnSpc>
              <a:buClr>
                <a:srgbClr val="009AC9"/>
              </a:buClr>
              <a:buSzPct val="100000"/>
              <a:buFont typeface="+mj-lt"/>
              <a:buAutoNum type="arabicPeriod"/>
            </a:pPr>
            <a:r>
              <a:rPr lang="en-US" altLang="en-US" dirty="0"/>
              <a:t>Positive / </a:t>
            </a:r>
            <a:r>
              <a:rPr lang="en-US" b="1" dirty="0">
                <a:solidFill>
                  <a:srgbClr val="009AC9"/>
                </a:solidFill>
              </a:rPr>
              <a:t>NEGATIVE</a:t>
            </a:r>
            <a:r>
              <a:rPr lang="en-US" altLang="en-US" dirty="0"/>
              <a:t> / invalid</a:t>
            </a:r>
          </a:p>
          <a:p>
            <a:pPr marL="457200" indent="-457200">
              <a:lnSpc>
                <a:spcPct val="200000"/>
              </a:lnSpc>
              <a:buClr>
                <a:srgbClr val="009AC9"/>
              </a:buClr>
              <a:buSzPct val="100000"/>
              <a:buFont typeface="+mj-lt"/>
              <a:buAutoNum type="arabicPeriod"/>
            </a:pPr>
            <a:r>
              <a:rPr lang="en-US" altLang="en-US" dirty="0"/>
              <a:t>Positive / </a:t>
            </a:r>
            <a:r>
              <a:rPr lang="en-US" dirty="0"/>
              <a:t>negative</a:t>
            </a:r>
            <a:r>
              <a:rPr lang="en-US" altLang="en-US" dirty="0"/>
              <a:t> / </a:t>
            </a:r>
            <a:r>
              <a:rPr lang="en-US" altLang="en-US" b="1" dirty="0">
                <a:solidFill>
                  <a:srgbClr val="009AC9"/>
                </a:solidFill>
              </a:rPr>
              <a:t>INVALID</a:t>
            </a:r>
          </a:p>
          <a:p>
            <a:pPr marL="457200" indent="-457200">
              <a:lnSpc>
                <a:spcPct val="200000"/>
              </a:lnSpc>
              <a:buClr>
                <a:srgbClr val="009AC9"/>
              </a:buClr>
              <a:buSzPct val="100000"/>
              <a:buFont typeface="+mj-lt"/>
              <a:buAutoNum type="arabicPeriod"/>
            </a:pPr>
            <a:r>
              <a:rPr lang="en-US" altLang="en-US" b="1" dirty="0">
                <a:solidFill>
                  <a:srgbClr val="009AC9"/>
                </a:solidFill>
              </a:rPr>
              <a:t>POSITIVE</a:t>
            </a:r>
            <a:r>
              <a:rPr lang="en-US" altLang="en-US" dirty="0"/>
              <a:t> / negative / invalid</a:t>
            </a:r>
          </a:p>
          <a:p>
            <a:pPr marL="457200" indent="-457200">
              <a:lnSpc>
                <a:spcPct val="200000"/>
              </a:lnSpc>
              <a:buClr>
                <a:srgbClr val="009AC9"/>
              </a:buClr>
              <a:buSzPct val="100000"/>
              <a:buFont typeface="+mj-lt"/>
              <a:buAutoNum type="arabicPeriod"/>
            </a:pPr>
            <a:r>
              <a:rPr lang="en-US" altLang="en-US" b="1" dirty="0">
                <a:solidFill>
                  <a:srgbClr val="009AC9"/>
                </a:solidFill>
              </a:rPr>
              <a:t>POSITIVE</a:t>
            </a:r>
            <a:r>
              <a:rPr lang="en-US" altLang="en-US" dirty="0"/>
              <a:t> / negative / </a:t>
            </a:r>
            <a:r>
              <a:rPr lang="en-US" dirty="0"/>
              <a:t>invalid</a:t>
            </a:r>
            <a:endParaRPr lang="en-ZA" dirty="0"/>
          </a:p>
          <a:p>
            <a:pPr marL="457200" indent="-457200">
              <a:lnSpc>
                <a:spcPct val="200000"/>
              </a:lnSpc>
              <a:buClr>
                <a:srgbClr val="009AC9"/>
              </a:buClr>
              <a:buSzPct val="100000"/>
              <a:buFont typeface="+mj-lt"/>
              <a:buAutoNum type="arabicPeriod"/>
            </a:pPr>
            <a:r>
              <a:rPr lang="en-US" altLang="en-US" dirty="0"/>
              <a:t>Positive / </a:t>
            </a:r>
            <a:r>
              <a:rPr lang="en-US" b="1" dirty="0">
                <a:solidFill>
                  <a:srgbClr val="009AC9"/>
                </a:solidFill>
              </a:rPr>
              <a:t>NEGATIVE</a:t>
            </a:r>
            <a:r>
              <a:rPr lang="en-US" altLang="en-US" dirty="0"/>
              <a:t> / invalid</a:t>
            </a:r>
          </a:p>
          <a:p>
            <a:pPr marL="457200" indent="-457200">
              <a:lnSpc>
                <a:spcPct val="200000"/>
              </a:lnSpc>
              <a:buClr>
                <a:schemeClr val="bg1"/>
              </a:buClr>
              <a:buSzPct val="100000"/>
              <a:buFont typeface="+mj-lt"/>
              <a:buAutoNum type="arabicPeriod"/>
            </a:pPr>
            <a:endParaRPr lang="en-US" altLang="en-US" dirty="0"/>
          </a:p>
        </p:txBody>
      </p:sp>
      <p:sp>
        <p:nvSpPr>
          <p:cNvPr id="10" name="Rectangle 3">
            <a:extLst>
              <a:ext uri="{FF2B5EF4-FFF2-40B4-BE49-F238E27FC236}">
                <a16:creationId xmlns:a16="http://schemas.microsoft.com/office/drawing/2014/main" id="{287E271B-E604-994E-A70B-206D1F2985A2}"/>
              </a:ext>
            </a:extLst>
          </p:cNvPr>
          <p:cNvSpPr txBox="1">
            <a:spLocks noChangeArrowheads="1"/>
          </p:cNvSpPr>
          <p:nvPr/>
        </p:nvSpPr>
        <p:spPr>
          <a:xfrm>
            <a:off x="6737266" y="1758870"/>
            <a:ext cx="4486192" cy="4146550"/>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100000"/>
              </a:lnSpc>
              <a:spcBef>
                <a:spcPts val="1000"/>
              </a:spcBef>
              <a:buClr>
                <a:schemeClr val="accent1"/>
              </a:buClr>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200000"/>
              </a:lnSpc>
              <a:buFontTx/>
              <a:buNone/>
            </a:pPr>
            <a:r>
              <a:rPr lang="en-US" altLang="en-US" b="1" dirty="0"/>
              <a:t>Answers:</a:t>
            </a:r>
          </a:p>
          <a:p>
            <a:pPr marL="457200" indent="-457200">
              <a:lnSpc>
                <a:spcPct val="200000"/>
              </a:lnSpc>
              <a:buClr>
                <a:srgbClr val="009AC9"/>
              </a:buClr>
              <a:buSzPct val="100000"/>
              <a:buFont typeface="+mj-lt"/>
              <a:buAutoNum type="arabicPeriod" startAt="6"/>
            </a:pPr>
            <a:r>
              <a:rPr lang="en-US" altLang="en-US" b="1" dirty="0">
                <a:solidFill>
                  <a:srgbClr val="009AC9"/>
                </a:solidFill>
              </a:rPr>
              <a:t>POSITIVE</a:t>
            </a:r>
            <a:r>
              <a:rPr lang="en-US" altLang="en-US" dirty="0"/>
              <a:t> / </a:t>
            </a:r>
            <a:r>
              <a:rPr lang="en-US" dirty="0"/>
              <a:t>negative</a:t>
            </a:r>
            <a:r>
              <a:rPr lang="en-US" altLang="en-US" dirty="0"/>
              <a:t> / invalid</a:t>
            </a:r>
          </a:p>
          <a:p>
            <a:pPr marL="457200" indent="-457200">
              <a:lnSpc>
                <a:spcPct val="200000"/>
              </a:lnSpc>
              <a:buClr>
                <a:srgbClr val="009AC9"/>
              </a:buClr>
              <a:buSzPct val="100000"/>
              <a:buFont typeface="+mj-lt"/>
              <a:buAutoNum type="arabicPeriod" startAt="6"/>
            </a:pPr>
            <a:r>
              <a:rPr lang="en-US" altLang="en-US" dirty="0"/>
              <a:t>Positive / </a:t>
            </a:r>
            <a:r>
              <a:rPr lang="en-US" b="1" dirty="0">
                <a:solidFill>
                  <a:srgbClr val="009AC9"/>
                </a:solidFill>
              </a:rPr>
              <a:t>NEGATIVE</a:t>
            </a:r>
            <a:r>
              <a:rPr lang="en-US" altLang="en-US" dirty="0"/>
              <a:t> / </a:t>
            </a:r>
            <a:r>
              <a:rPr lang="en-US" dirty="0"/>
              <a:t>invalid</a:t>
            </a:r>
            <a:endParaRPr lang="en-ZA" dirty="0"/>
          </a:p>
          <a:p>
            <a:pPr marL="457200" indent="-457200">
              <a:lnSpc>
                <a:spcPct val="200000"/>
              </a:lnSpc>
              <a:buClr>
                <a:srgbClr val="009AC9"/>
              </a:buClr>
              <a:buSzPct val="100000"/>
              <a:buFont typeface="+mj-lt"/>
              <a:buAutoNum type="arabicPeriod" startAt="6"/>
            </a:pPr>
            <a:r>
              <a:rPr lang="en-US" altLang="en-US" dirty="0"/>
              <a:t>Positive / negative / </a:t>
            </a:r>
            <a:r>
              <a:rPr lang="en-US" altLang="en-US" b="1" dirty="0">
                <a:solidFill>
                  <a:srgbClr val="009AC9"/>
                </a:solidFill>
              </a:rPr>
              <a:t>INVALID</a:t>
            </a:r>
            <a:endParaRPr lang="en-US" altLang="en-US" dirty="0"/>
          </a:p>
          <a:p>
            <a:pPr marL="457200" indent="-457200">
              <a:lnSpc>
                <a:spcPct val="200000"/>
              </a:lnSpc>
              <a:buClr>
                <a:srgbClr val="009AC9"/>
              </a:buClr>
              <a:buSzPct val="100000"/>
              <a:buFont typeface="+mj-lt"/>
              <a:buAutoNum type="arabicPeriod" startAt="6"/>
            </a:pPr>
            <a:r>
              <a:rPr lang="en-US" altLang="en-US" dirty="0"/>
              <a:t>Positive / </a:t>
            </a:r>
            <a:r>
              <a:rPr lang="en-US" b="1" dirty="0">
                <a:solidFill>
                  <a:srgbClr val="009AC9"/>
                </a:solidFill>
              </a:rPr>
              <a:t>NEGATIVE</a:t>
            </a:r>
            <a:r>
              <a:rPr lang="en-US" altLang="en-US" dirty="0"/>
              <a:t> / </a:t>
            </a:r>
            <a:r>
              <a:rPr lang="en-US" dirty="0"/>
              <a:t>invalid</a:t>
            </a:r>
            <a:endParaRPr lang="en-ZA" dirty="0"/>
          </a:p>
          <a:p>
            <a:pPr marL="457200" indent="-457200">
              <a:lnSpc>
                <a:spcPct val="200000"/>
              </a:lnSpc>
              <a:buClr>
                <a:srgbClr val="009AC9"/>
              </a:buClr>
              <a:buSzPct val="100000"/>
              <a:buFont typeface="+mj-lt"/>
              <a:buAutoNum type="arabicPeriod" startAt="6"/>
            </a:pPr>
            <a:r>
              <a:rPr lang="en-US" altLang="en-US" b="1" dirty="0">
                <a:solidFill>
                  <a:srgbClr val="009AC9"/>
                </a:solidFill>
              </a:rPr>
              <a:t>POSITIVE</a:t>
            </a:r>
            <a:r>
              <a:rPr lang="en-US" altLang="en-US" dirty="0"/>
              <a:t> / negative / invalid</a:t>
            </a:r>
          </a:p>
          <a:p>
            <a:pPr marL="457200" indent="-457200">
              <a:lnSpc>
                <a:spcPct val="200000"/>
              </a:lnSpc>
              <a:buClr>
                <a:schemeClr val="bg1"/>
              </a:buClr>
              <a:buSzPct val="100000"/>
              <a:buFont typeface="+mj-lt"/>
              <a:buAutoNum type="arabicPeriod" startAt="6"/>
            </a:pPr>
            <a:endParaRPr lang="en-US" altLang="en-US" dirty="0"/>
          </a:p>
        </p:txBody>
      </p:sp>
      <p:grpSp>
        <p:nvGrpSpPr>
          <p:cNvPr id="7" name="Group 6">
            <a:extLst>
              <a:ext uri="{FF2B5EF4-FFF2-40B4-BE49-F238E27FC236}">
                <a16:creationId xmlns:a16="http://schemas.microsoft.com/office/drawing/2014/main" id="{8D864EE5-FD39-964A-8E41-713864A01550}"/>
              </a:ext>
            </a:extLst>
          </p:cNvPr>
          <p:cNvGrpSpPr/>
          <p:nvPr/>
        </p:nvGrpSpPr>
        <p:grpSpPr>
          <a:xfrm>
            <a:off x="8099197" y="1345905"/>
            <a:ext cx="3888782" cy="596348"/>
            <a:chOff x="7861998" y="1527451"/>
            <a:chExt cx="3888782" cy="596348"/>
          </a:xfrm>
        </p:grpSpPr>
        <p:sp>
          <p:nvSpPr>
            <p:cNvPr id="9" name="Oval 8">
              <a:extLst>
                <a:ext uri="{FF2B5EF4-FFF2-40B4-BE49-F238E27FC236}">
                  <a16:creationId xmlns:a16="http://schemas.microsoft.com/office/drawing/2014/main" id="{D457BEB8-CFF9-3A4D-9156-F1878151243B}"/>
                </a:ext>
              </a:extLst>
            </p:cNvPr>
            <p:cNvSpPr/>
            <p:nvPr/>
          </p:nvSpPr>
          <p:spPr>
            <a:xfrm>
              <a:off x="7861998" y="1527451"/>
              <a:ext cx="596348" cy="596348"/>
            </a:xfrm>
            <a:prstGeom prst="ellipse">
              <a:avLst/>
            </a:prstGeom>
            <a:solidFill>
              <a:srgbClr val="009A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Graphic 10" descr="Pencil">
              <a:extLst>
                <a:ext uri="{FF2B5EF4-FFF2-40B4-BE49-F238E27FC236}">
                  <a16:creationId xmlns:a16="http://schemas.microsoft.com/office/drawing/2014/main" id="{CCF1B66A-D0B8-804C-B377-F73630DD1F63}"/>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983941" y="1649394"/>
              <a:ext cx="352462" cy="352462"/>
            </a:xfrm>
            <a:prstGeom prst="rect">
              <a:avLst/>
            </a:prstGeom>
          </p:spPr>
        </p:pic>
        <p:sp>
          <p:nvSpPr>
            <p:cNvPr id="12" name="TextBox 11">
              <a:extLst>
                <a:ext uri="{FF2B5EF4-FFF2-40B4-BE49-F238E27FC236}">
                  <a16:creationId xmlns:a16="http://schemas.microsoft.com/office/drawing/2014/main" id="{C5AEDF43-DAA7-2547-A406-7A85B396DC5B}"/>
                </a:ext>
              </a:extLst>
            </p:cNvPr>
            <p:cNvSpPr txBox="1"/>
            <p:nvPr/>
          </p:nvSpPr>
          <p:spPr>
            <a:xfrm>
              <a:off x="8352305" y="1626785"/>
              <a:ext cx="3398475" cy="430887"/>
            </a:xfrm>
            <a:prstGeom prst="rect">
              <a:avLst/>
            </a:prstGeom>
            <a:solidFill>
              <a:srgbClr val="009AC9"/>
            </a:solidFill>
            <a:ln>
              <a:noFill/>
            </a:ln>
          </p:spPr>
          <p:txBody>
            <a:bodyPr wrap="square" rtlCol="0">
              <a:spAutoFit/>
            </a:bodyPr>
            <a:lstStyle/>
            <a:p>
              <a:r>
                <a:rPr lang="en-US" altLang="en-US" sz="1100" dirty="0">
                  <a:solidFill>
                    <a:srgbClr val="FFFFFF"/>
                  </a:solidFill>
                  <a:ea typeface="Calibri" charset="0"/>
                  <a:cs typeface="Calibri" charset="0"/>
                </a:rPr>
                <a:t>This slide may need to be adapted based on the SARS-CoV-2 Antigen RDT in use </a:t>
              </a:r>
            </a:p>
          </p:txBody>
        </p:sp>
      </p:grpSp>
      <p:sp>
        <p:nvSpPr>
          <p:cNvPr id="14" name="Footer Placeholder 3">
            <a:extLst>
              <a:ext uri="{FF2B5EF4-FFF2-40B4-BE49-F238E27FC236}">
                <a16:creationId xmlns:a16="http://schemas.microsoft.com/office/drawing/2014/main" id="{E3251D8B-D973-441A-9E37-F644C57F1280}"/>
              </a:ext>
            </a:extLst>
          </p:cNvPr>
          <p:cNvSpPr>
            <a:spLocks noGrp="1"/>
          </p:cNvSpPr>
          <p:nvPr>
            <p:ph type="ftr" sz="quarter" idx="11"/>
          </p:nvPr>
        </p:nvSpPr>
        <p:spPr>
          <a:xfrm>
            <a:off x="838200" y="6356350"/>
            <a:ext cx="7315200" cy="501650"/>
          </a:xfrm>
        </p:spPr>
        <p:txBody>
          <a:bodyPr/>
          <a:lstStyle/>
          <a:p>
            <a:r>
              <a:rPr lang="en-GB" dirty="0"/>
              <a:t>SARS-CoV-2 Antigen Rapid Diagnostic Test Training Workshop – v3.0 | Performing the SARS-CoV-2 Antigen RDT </a:t>
            </a:r>
          </a:p>
        </p:txBody>
      </p:sp>
    </p:spTree>
    <p:extLst>
      <p:ext uri="{BB962C8B-B14F-4D97-AF65-F5344CB8AC3E}">
        <p14:creationId xmlns:p14="http://schemas.microsoft.com/office/powerpoint/2010/main" val="87152573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47"/>
        <p:cNvGrpSpPr/>
        <p:nvPr/>
      </p:nvGrpSpPr>
      <p:grpSpPr>
        <a:xfrm>
          <a:off x="0" y="0"/>
          <a:ext cx="0" cy="0"/>
          <a:chOff x="0" y="0"/>
          <a:chExt cx="0" cy="0"/>
        </a:xfrm>
      </p:grpSpPr>
      <p:sp>
        <p:nvSpPr>
          <p:cNvPr id="348" name="Google Shape;348;p20"/>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en-US"/>
              <a:t>Common SARS-CoV-2 Antigen RDT challenges</a:t>
            </a:r>
            <a:endParaRPr/>
          </a:p>
        </p:txBody>
      </p:sp>
      <p:sp>
        <p:nvSpPr>
          <p:cNvPr id="349" name="Google Shape;349;p20"/>
          <p:cNvSpPr txBox="1">
            <a:spLocks noGrp="1"/>
          </p:cNvSpPr>
          <p:nvPr>
            <p:ph type="body" idx="1"/>
          </p:nvPr>
        </p:nvSpPr>
        <p:spPr>
          <a:xfrm>
            <a:off x="838200" y="1736203"/>
            <a:ext cx="10515600" cy="4440760"/>
          </a:xfrm>
          <a:prstGeom prst="rect">
            <a:avLst/>
          </a:prstGeom>
          <a:noFill/>
          <a:ln>
            <a:noFill/>
          </a:ln>
        </p:spPr>
        <p:txBody>
          <a:bodyPr spcFirstLastPara="1" wrap="square" lIns="91425" tIns="45700" rIns="91425" bIns="45700" anchor="t" anchorCtr="0">
            <a:normAutofit/>
          </a:bodyPr>
          <a:lstStyle/>
          <a:p>
            <a:pPr marL="228600" lvl="0" indent="-228600" algn="l" rtl="0">
              <a:lnSpc>
                <a:spcPct val="100000"/>
              </a:lnSpc>
              <a:spcBef>
                <a:spcPts val="0"/>
              </a:spcBef>
              <a:spcAft>
                <a:spcPts val="0"/>
              </a:spcAft>
              <a:buClr>
                <a:schemeClr val="accent1"/>
              </a:buClr>
              <a:buSzPts val="2000"/>
              <a:buChar char="•"/>
            </a:pPr>
            <a:r>
              <a:rPr lang="en-US" dirty="0"/>
              <a:t>Refer to </a:t>
            </a:r>
            <a:r>
              <a:rPr lang="en-US" b="1" u="sng" dirty="0">
                <a:solidFill>
                  <a:schemeClr val="accent1"/>
                </a:solidFill>
                <a:hlinkClick r:id="rId4">
                  <a:extLst>
                    <a:ext uri="{A12FA001-AC4F-418D-AE19-62706E023703}">
                      <ahyp:hlinkClr xmlns:ahyp="http://schemas.microsoft.com/office/drawing/2018/hyperlinkcolor" val="tx"/>
                    </a:ext>
                  </a:extLst>
                </a:hlinkClick>
              </a:rPr>
              <a:t>SARS-CoV-2 Antigen Rapid Diagnostic Test − Frequently Asked Questions</a:t>
            </a:r>
            <a:r>
              <a:rPr lang="en-US" b="1" dirty="0">
                <a:solidFill>
                  <a:srgbClr val="009AC9"/>
                </a:solidFill>
              </a:rPr>
              <a:t> </a:t>
            </a:r>
            <a:r>
              <a:rPr lang="en-US" dirty="0"/>
              <a:t>for more information on common SARS-CoV-2 Antigen RDT challenges and more information on SARS-CoV-2 Antigen RDT testing. </a:t>
            </a:r>
            <a:endParaRPr dirty="0"/>
          </a:p>
          <a:p>
            <a:pPr marL="228600" lvl="0" indent="-101600" algn="l" rtl="0">
              <a:lnSpc>
                <a:spcPct val="100000"/>
              </a:lnSpc>
              <a:spcBef>
                <a:spcPts val="1000"/>
              </a:spcBef>
              <a:spcAft>
                <a:spcPts val="0"/>
              </a:spcAft>
              <a:buClr>
                <a:schemeClr val="accent1"/>
              </a:buClr>
              <a:buSzPts val="2000"/>
              <a:buNone/>
            </a:pPr>
            <a:endParaRPr/>
          </a:p>
        </p:txBody>
      </p:sp>
      <p:sp>
        <p:nvSpPr>
          <p:cNvPr id="350" name="Google Shape;350;p20"/>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23</a:t>
            </a:fld>
            <a:endParaRPr sz="1000"/>
          </a:p>
        </p:txBody>
      </p:sp>
      <p:sp>
        <p:nvSpPr>
          <p:cNvPr id="7" name="Footer Placeholder 3">
            <a:extLst>
              <a:ext uri="{FF2B5EF4-FFF2-40B4-BE49-F238E27FC236}">
                <a16:creationId xmlns:a16="http://schemas.microsoft.com/office/drawing/2014/main" id="{9CE7397E-C0A5-44A2-9052-6AC4DE4BB532}"/>
              </a:ext>
            </a:extLst>
          </p:cNvPr>
          <p:cNvSpPr>
            <a:spLocks noGrp="1"/>
          </p:cNvSpPr>
          <p:nvPr>
            <p:ph type="ftr" sz="quarter" idx="11"/>
          </p:nvPr>
        </p:nvSpPr>
        <p:spPr>
          <a:xfrm>
            <a:off x="838200" y="6356350"/>
            <a:ext cx="7315200" cy="501650"/>
          </a:xfrm>
        </p:spPr>
        <p:txBody>
          <a:bodyPr/>
          <a:lstStyle/>
          <a:p>
            <a:r>
              <a:rPr lang="en-US" dirty="0"/>
              <a:t>SARS-CoV-2 Antigen Rapid Diagnostic Test Training Workshop – v3.0 | Performing the SARS-CoV-2 Antigen RDT </a:t>
            </a:r>
          </a:p>
        </p:txBody>
      </p:sp>
    </p:spTree>
    <p:custDataLst>
      <p:tags r:id="rId1"/>
    </p:custData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56"/>
        <p:cNvGrpSpPr/>
        <p:nvPr/>
      </p:nvGrpSpPr>
      <p:grpSpPr>
        <a:xfrm>
          <a:off x="0" y="0"/>
          <a:ext cx="0" cy="0"/>
          <a:chOff x="0" y="0"/>
          <a:chExt cx="0" cy="0"/>
        </a:xfrm>
      </p:grpSpPr>
      <p:sp>
        <p:nvSpPr>
          <p:cNvPr id="357" name="Google Shape;357;p2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24</a:t>
            </a:fld>
            <a:endParaRPr/>
          </a:p>
        </p:txBody>
      </p:sp>
      <p:pic>
        <p:nvPicPr>
          <p:cNvPr id="358" name="Google Shape;358;p21"/>
          <p:cNvPicPr preferRelativeResize="0"/>
          <p:nvPr/>
        </p:nvPicPr>
        <p:blipFill rotWithShape="1">
          <a:blip r:embed="rId4">
            <a:alphaModFix/>
          </a:blip>
          <a:srcRect/>
          <a:stretch/>
        </p:blipFill>
        <p:spPr>
          <a:xfrm>
            <a:off x="1" y="0"/>
            <a:ext cx="1981364" cy="1550126"/>
          </a:xfrm>
          <a:prstGeom prst="rect">
            <a:avLst/>
          </a:prstGeom>
          <a:noFill/>
          <a:ln>
            <a:noFill/>
          </a:ln>
        </p:spPr>
      </p:pic>
      <p:sp>
        <p:nvSpPr>
          <p:cNvPr id="359" name="Google Shape;359;p21"/>
          <p:cNvSpPr/>
          <p:nvPr/>
        </p:nvSpPr>
        <p:spPr>
          <a:xfrm>
            <a:off x="0" y="0"/>
            <a:ext cx="12192000" cy="6858000"/>
          </a:xfrm>
          <a:prstGeom prst="flowChartInputOutput">
            <a:avLst/>
          </a:prstGeom>
          <a:solidFill>
            <a:schemeClr val="accent1"/>
          </a:solidFill>
          <a:ln w="12700" cap="flat" cmpd="sng">
            <a:solidFill>
              <a:srgbClr val="006289"/>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60" name="Google Shape;360;p21"/>
          <p:cNvSpPr txBox="1"/>
          <p:nvPr/>
        </p:nvSpPr>
        <p:spPr>
          <a:xfrm>
            <a:off x="2858589" y="303656"/>
            <a:ext cx="4674326" cy="942814"/>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lt1"/>
              </a:buClr>
              <a:buSzPts val="4400"/>
              <a:buFont typeface="Arial"/>
              <a:buNone/>
            </a:pPr>
            <a:r>
              <a:rPr lang="en-US" sz="4400">
                <a:solidFill>
                  <a:schemeClr val="lt1"/>
                </a:solidFill>
                <a:latin typeface="Arial"/>
                <a:ea typeface="Arial"/>
                <a:cs typeface="Arial"/>
                <a:sym typeface="Arial"/>
              </a:rPr>
              <a:t>Key points</a:t>
            </a:r>
            <a:endParaRPr/>
          </a:p>
        </p:txBody>
      </p:sp>
      <p:sp>
        <p:nvSpPr>
          <p:cNvPr id="361" name="Google Shape;361;p21"/>
          <p:cNvSpPr txBox="1"/>
          <p:nvPr/>
        </p:nvSpPr>
        <p:spPr>
          <a:xfrm>
            <a:off x="2118360" y="1927496"/>
            <a:ext cx="8392713" cy="4440760"/>
          </a:xfrm>
          <a:prstGeom prst="rect">
            <a:avLst/>
          </a:prstGeom>
          <a:noFill/>
          <a:ln>
            <a:noFill/>
          </a:ln>
        </p:spPr>
        <p:txBody>
          <a:bodyPr spcFirstLastPara="1" wrap="square" lIns="91425" tIns="45700" rIns="91425" bIns="45700" anchor="t" anchorCtr="0">
            <a:noAutofit/>
          </a:bodyPr>
          <a:lstStyle/>
          <a:p>
            <a:pPr marL="228600" marR="0" lvl="0" indent="-228600" algn="l" rtl="0">
              <a:lnSpc>
                <a:spcPct val="90000"/>
              </a:lnSpc>
              <a:spcBef>
                <a:spcPts val="0"/>
              </a:spcBef>
              <a:spcAft>
                <a:spcPts val="0"/>
              </a:spcAft>
              <a:buClr>
                <a:schemeClr val="lt1"/>
              </a:buClr>
              <a:buSzPts val="2000"/>
              <a:buFont typeface="Arial"/>
              <a:buChar char="•"/>
            </a:pPr>
            <a:r>
              <a:rPr lang="en-US" sz="2000" dirty="0">
                <a:solidFill>
                  <a:schemeClr val="lt1"/>
                </a:solidFill>
                <a:latin typeface="Arial"/>
                <a:ea typeface="Arial"/>
                <a:cs typeface="Arial"/>
                <a:sym typeface="Arial"/>
              </a:rPr>
              <a:t>Follow the instructions for use (IFU) of the test kit to perform the test.</a:t>
            </a:r>
            <a:endParaRPr dirty="0"/>
          </a:p>
          <a:p>
            <a:pPr marL="228600" marR="0" lvl="0" indent="-101600" algn="l" rtl="0">
              <a:lnSpc>
                <a:spcPct val="90000"/>
              </a:lnSpc>
              <a:spcBef>
                <a:spcPts val="1000"/>
              </a:spcBef>
              <a:spcAft>
                <a:spcPts val="0"/>
              </a:spcAft>
              <a:buClr>
                <a:schemeClr val="dk1"/>
              </a:buClr>
              <a:buSzPts val="2000"/>
              <a:buFont typeface="Arial"/>
              <a:buNone/>
            </a:pPr>
            <a:endParaRPr sz="2000" dirty="0">
              <a:solidFill>
                <a:schemeClr val="lt1"/>
              </a:solidFill>
              <a:latin typeface="Arial"/>
              <a:ea typeface="Arial"/>
              <a:cs typeface="Arial"/>
              <a:sym typeface="Arial"/>
            </a:endParaRPr>
          </a:p>
          <a:p>
            <a:pPr marL="228600" marR="0" lvl="0" indent="-228600" algn="l" rtl="0">
              <a:lnSpc>
                <a:spcPct val="90000"/>
              </a:lnSpc>
              <a:spcBef>
                <a:spcPts val="1000"/>
              </a:spcBef>
              <a:spcAft>
                <a:spcPts val="0"/>
              </a:spcAft>
              <a:buClr>
                <a:schemeClr val="lt1"/>
              </a:buClr>
              <a:buSzPts val="2000"/>
              <a:buFont typeface="Arial"/>
              <a:buChar char="•"/>
            </a:pPr>
            <a:r>
              <a:rPr lang="en-US" sz="2000" dirty="0">
                <a:solidFill>
                  <a:schemeClr val="lt1"/>
                </a:solidFill>
                <a:latin typeface="Arial"/>
                <a:ea typeface="Arial"/>
                <a:cs typeface="Arial"/>
                <a:sym typeface="Arial"/>
              </a:rPr>
              <a:t>Ensure that the kit is not damaged and in date before using it.</a:t>
            </a:r>
            <a:endParaRPr dirty="0"/>
          </a:p>
          <a:p>
            <a:pPr marL="228600" marR="0" lvl="0" indent="-101600" algn="l" rtl="0">
              <a:lnSpc>
                <a:spcPct val="90000"/>
              </a:lnSpc>
              <a:spcBef>
                <a:spcPts val="1000"/>
              </a:spcBef>
              <a:spcAft>
                <a:spcPts val="0"/>
              </a:spcAft>
              <a:buClr>
                <a:schemeClr val="dk1"/>
              </a:buClr>
              <a:buSzPts val="2000"/>
              <a:buFont typeface="Arial"/>
              <a:buNone/>
            </a:pPr>
            <a:endParaRPr sz="2000" dirty="0">
              <a:solidFill>
                <a:schemeClr val="lt1"/>
              </a:solidFill>
              <a:latin typeface="Arial"/>
              <a:ea typeface="Arial"/>
              <a:cs typeface="Arial"/>
              <a:sym typeface="Arial"/>
            </a:endParaRPr>
          </a:p>
          <a:p>
            <a:pPr marL="228600" marR="0" lvl="0" indent="-228600" algn="l" rtl="0">
              <a:lnSpc>
                <a:spcPct val="90000"/>
              </a:lnSpc>
              <a:spcBef>
                <a:spcPts val="1000"/>
              </a:spcBef>
              <a:spcAft>
                <a:spcPts val="0"/>
              </a:spcAft>
              <a:buClr>
                <a:schemeClr val="lt1"/>
              </a:buClr>
              <a:buSzPts val="2000"/>
              <a:buFont typeface="Arial"/>
              <a:buChar char="•"/>
            </a:pPr>
            <a:r>
              <a:rPr lang="en-US" sz="2000" dirty="0">
                <a:solidFill>
                  <a:schemeClr val="lt1"/>
                </a:solidFill>
                <a:latin typeface="Arial"/>
                <a:ea typeface="Arial"/>
                <a:cs typeface="Arial"/>
                <a:sym typeface="Arial"/>
              </a:rPr>
              <a:t>Record the results in the RDT logbook.</a:t>
            </a:r>
            <a:endParaRPr dirty="0"/>
          </a:p>
          <a:p>
            <a:pPr marL="228600" marR="0" lvl="0" indent="-101600" algn="l" rtl="0">
              <a:lnSpc>
                <a:spcPct val="90000"/>
              </a:lnSpc>
              <a:spcBef>
                <a:spcPts val="1000"/>
              </a:spcBef>
              <a:spcAft>
                <a:spcPts val="0"/>
              </a:spcAft>
              <a:buClr>
                <a:schemeClr val="dk1"/>
              </a:buClr>
              <a:buSzPts val="2000"/>
              <a:buFont typeface="Arial"/>
              <a:buNone/>
            </a:pPr>
            <a:endParaRPr sz="2000" dirty="0">
              <a:solidFill>
                <a:schemeClr val="lt1"/>
              </a:solidFill>
              <a:latin typeface="Arial"/>
              <a:ea typeface="Arial"/>
              <a:cs typeface="Arial"/>
              <a:sym typeface="Arial"/>
            </a:endParaRPr>
          </a:p>
          <a:p>
            <a:pPr marL="228600" marR="0" lvl="0" indent="-228600" algn="l" rtl="0">
              <a:lnSpc>
                <a:spcPct val="90000"/>
              </a:lnSpc>
              <a:spcBef>
                <a:spcPts val="1000"/>
              </a:spcBef>
              <a:spcAft>
                <a:spcPts val="0"/>
              </a:spcAft>
              <a:buClr>
                <a:schemeClr val="lt1"/>
              </a:buClr>
              <a:buSzPts val="2000"/>
              <a:buFont typeface="Arial"/>
              <a:buChar char="•"/>
            </a:pPr>
            <a:r>
              <a:rPr lang="en-US" sz="2000" dirty="0">
                <a:solidFill>
                  <a:schemeClr val="lt1"/>
                </a:solidFill>
                <a:latin typeface="Arial"/>
                <a:ea typeface="Arial"/>
                <a:cs typeface="Arial"/>
                <a:sym typeface="Arial"/>
              </a:rPr>
              <a:t>When interpreting the test results, always check that the control line is present. If not present, the result is invalid and the test should be repeated using a new RDT.</a:t>
            </a:r>
            <a:endParaRPr sz="2000" dirty="0">
              <a:solidFill>
                <a:schemeClr val="lt1"/>
              </a:solidFill>
              <a:latin typeface="Arial"/>
              <a:ea typeface="Arial"/>
              <a:cs typeface="Arial"/>
              <a:sym typeface="Arial"/>
            </a:endParaRPr>
          </a:p>
        </p:txBody>
      </p:sp>
      <p:pic>
        <p:nvPicPr>
          <p:cNvPr id="362" name="Google Shape;362;p21"/>
          <p:cNvPicPr preferRelativeResize="0"/>
          <p:nvPr/>
        </p:nvPicPr>
        <p:blipFill rotWithShape="1">
          <a:blip r:embed="rId5">
            <a:alphaModFix/>
          </a:blip>
          <a:srcRect/>
          <a:stretch/>
        </p:blipFill>
        <p:spPr>
          <a:xfrm>
            <a:off x="10631698" y="4698940"/>
            <a:ext cx="1552003" cy="1599287"/>
          </a:xfrm>
          <a:prstGeom prst="rect">
            <a:avLst/>
          </a:prstGeom>
          <a:noFill/>
          <a:ln>
            <a:noFill/>
          </a:ln>
        </p:spPr>
      </p:pic>
      <p:sp>
        <p:nvSpPr>
          <p:cNvPr id="9" name="Footer Placeholder 3">
            <a:extLst>
              <a:ext uri="{FF2B5EF4-FFF2-40B4-BE49-F238E27FC236}">
                <a16:creationId xmlns:a16="http://schemas.microsoft.com/office/drawing/2014/main" id="{21341291-8573-47B6-9C39-3A54EE91514C}"/>
              </a:ext>
            </a:extLst>
          </p:cNvPr>
          <p:cNvSpPr>
            <a:spLocks noGrp="1"/>
          </p:cNvSpPr>
          <p:nvPr>
            <p:ph type="ftr" sz="quarter" idx="11"/>
          </p:nvPr>
        </p:nvSpPr>
        <p:spPr>
          <a:xfrm>
            <a:off x="838200" y="6356350"/>
            <a:ext cx="7315200" cy="501650"/>
          </a:xfrm>
        </p:spPr>
        <p:txBody>
          <a:bodyPr/>
          <a:lstStyle/>
          <a:p>
            <a:r>
              <a:rPr lang="en-US" sz="1000" b="1" dirty="0">
                <a:solidFill>
                  <a:schemeClr val="bg1"/>
                </a:solidFill>
              </a:rPr>
              <a:t>SARS-CoV-2 Antigen Rapid Diagnostic Test Training Workshop – v3.0 | Performing the SARS-CoV-2 Antigen RDT </a:t>
            </a:r>
          </a:p>
        </p:txBody>
      </p:sp>
    </p:spTree>
    <p:custDataLst>
      <p:tags r:id="rId1"/>
    </p:custData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3C16B9F-E4DF-0B4D-8F6D-CDAE169A5E2D}"/>
              </a:ext>
            </a:extLst>
          </p:cNvPr>
          <p:cNvSpPr>
            <a:spLocks noGrp="1"/>
          </p:cNvSpPr>
          <p:nvPr>
            <p:ph type="title"/>
          </p:nvPr>
        </p:nvSpPr>
        <p:spPr/>
        <p:txBody>
          <a:bodyPr/>
          <a:lstStyle/>
          <a:p>
            <a:r>
              <a:rPr lang="en-US" dirty="0"/>
              <a:t>Questions?</a:t>
            </a:r>
          </a:p>
        </p:txBody>
      </p:sp>
      <p:sp>
        <p:nvSpPr>
          <p:cNvPr id="4" name="Slide Number Placeholder 3">
            <a:extLst>
              <a:ext uri="{FF2B5EF4-FFF2-40B4-BE49-F238E27FC236}">
                <a16:creationId xmlns:a16="http://schemas.microsoft.com/office/drawing/2014/main" id="{ABDB6F39-695C-004B-B1C1-C240CDD05DD7}"/>
              </a:ext>
            </a:extLst>
          </p:cNvPr>
          <p:cNvSpPr>
            <a:spLocks noGrp="1"/>
          </p:cNvSpPr>
          <p:nvPr>
            <p:ph type="sldNum" sz="quarter" idx="4294967295"/>
          </p:nvPr>
        </p:nvSpPr>
        <p:spPr>
          <a:xfrm>
            <a:off x="9448800" y="6356350"/>
            <a:ext cx="2743200" cy="365125"/>
          </a:xfrm>
        </p:spPr>
        <p:txBody>
          <a:bodyPr/>
          <a:lstStyle/>
          <a:p>
            <a:fld id="{8B709DE2-93F8-7E45-91D0-E19ACC3ADA42}" type="slidenum">
              <a:rPr lang="en-US" smtClean="0"/>
              <a:t>25</a:t>
            </a:fld>
            <a:endParaRPr lang="en-US" dirty="0"/>
          </a:p>
        </p:txBody>
      </p:sp>
    </p:spTree>
    <p:extLst>
      <p:ext uri="{BB962C8B-B14F-4D97-AF65-F5344CB8AC3E}">
        <p14:creationId xmlns:p14="http://schemas.microsoft.com/office/powerpoint/2010/main" val="8926779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Google Shape;101;p2"/>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en-US"/>
              <a:t>Learning objectives</a:t>
            </a:r>
            <a:endParaRPr/>
          </a:p>
        </p:txBody>
      </p:sp>
      <p:sp>
        <p:nvSpPr>
          <p:cNvPr id="102" name="Google Shape;102;p2"/>
          <p:cNvSpPr txBox="1">
            <a:spLocks noGrp="1"/>
          </p:cNvSpPr>
          <p:nvPr>
            <p:ph type="body" idx="1"/>
          </p:nvPr>
        </p:nvSpPr>
        <p:spPr>
          <a:xfrm>
            <a:off x="838200" y="1736203"/>
            <a:ext cx="10515600" cy="4440760"/>
          </a:xfrm>
          <a:prstGeom prst="rect">
            <a:avLst/>
          </a:prstGeom>
          <a:noFill/>
          <a:ln>
            <a:noFill/>
          </a:ln>
        </p:spPr>
        <p:txBody>
          <a:bodyPr spcFirstLastPara="1" wrap="square" lIns="91425" tIns="45700" rIns="91425" bIns="45700" anchor="t" anchorCtr="0">
            <a:normAutofit/>
          </a:bodyPr>
          <a:lstStyle/>
          <a:p>
            <a:pPr marL="0" indent="0">
              <a:spcBef>
                <a:spcPts val="0"/>
              </a:spcBef>
              <a:buNone/>
            </a:pPr>
            <a:r>
              <a:rPr lang="en-US" dirty="0"/>
              <a:t>At the end of this module, you should be able to:   </a:t>
            </a:r>
            <a:endParaRPr/>
          </a:p>
          <a:p>
            <a:pPr marL="342900" indent="-342900"/>
            <a:r>
              <a:rPr lang="en-US" dirty="0"/>
              <a:t>d</a:t>
            </a:r>
            <a:r>
              <a:rPr lang="en-US" sz="2000" dirty="0"/>
              <a:t>escribe the key steps to follow to perform SARS-CoV-2 Antigen RDTs</a:t>
            </a:r>
            <a:r>
              <a:rPr lang="en-US" dirty="0"/>
              <a:t>; </a:t>
            </a:r>
            <a:r>
              <a:rPr lang="en-US" sz="2000" dirty="0"/>
              <a:t> </a:t>
            </a:r>
            <a:endParaRPr dirty="0"/>
          </a:p>
          <a:p>
            <a:pPr marL="342900" lvl="0" indent="-342900" algn="l" rtl="0">
              <a:lnSpc>
                <a:spcPct val="100000"/>
              </a:lnSpc>
              <a:spcBef>
                <a:spcPts val="1000"/>
              </a:spcBef>
              <a:spcAft>
                <a:spcPts val="0"/>
              </a:spcAft>
              <a:buSzPts val="2000"/>
              <a:buFont typeface="Arial"/>
              <a:buChar char="•"/>
            </a:pPr>
            <a:r>
              <a:rPr lang="en-US" dirty="0"/>
              <a:t>e</a:t>
            </a:r>
            <a:r>
              <a:rPr lang="en-US" sz="2000" dirty="0"/>
              <a:t>xplain how to interpret individual test results.  </a:t>
            </a:r>
            <a:endParaRPr dirty="0"/>
          </a:p>
          <a:p>
            <a:pPr marL="228600" lvl="0" indent="-101600" algn="l" rtl="0">
              <a:lnSpc>
                <a:spcPct val="100000"/>
              </a:lnSpc>
              <a:spcBef>
                <a:spcPts val="1000"/>
              </a:spcBef>
              <a:spcAft>
                <a:spcPts val="0"/>
              </a:spcAft>
              <a:buClr>
                <a:schemeClr val="accent1"/>
              </a:buClr>
              <a:buSzPts val="2000"/>
              <a:buNone/>
            </a:pPr>
            <a:endParaRPr/>
          </a:p>
          <a:p>
            <a:pPr marL="228600" lvl="0" indent="-101600" algn="l" rtl="0">
              <a:lnSpc>
                <a:spcPct val="100000"/>
              </a:lnSpc>
              <a:spcBef>
                <a:spcPts val="1000"/>
              </a:spcBef>
              <a:spcAft>
                <a:spcPts val="0"/>
              </a:spcAft>
              <a:buClr>
                <a:schemeClr val="accent1"/>
              </a:buClr>
              <a:buSzPts val="2000"/>
              <a:buNone/>
            </a:pPr>
            <a:endParaRPr/>
          </a:p>
        </p:txBody>
      </p:sp>
      <p:sp>
        <p:nvSpPr>
          <p:cNvPr id="103" name="Google Shape;103;p2"/>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3</a:t>
            </a:fld>
            <a:endParaRPr sz="1000"/>
          </a:p>
        </p:txBody>
      </p:sp>
      <p:sp>
        <p:nvSpPr>
          <p:cNvPr id="6" name="Footer Placeholder 3">
            <a:extLst>
              <a:ext uri="{FF2B5EF4-FFF2-40B4-BE49-F238E27FC236}">
                <a16:creationId xmlns:a16="http://schemas.microsoft.com/office/drawing/2014/main" id="{F3403EAB-90D7-40DE-8C61-0640389B2849}"/>
              </a:ext>
            </a:extLst>
          </p:cNvPr>
          <p:cNvSpPr>
            <a:spLocks noGrp="1"/>
          </p:cNvSpPr>
          <p:nvPr>
            <p:ph type="ftr" sz="quarter" idx="11"/>
          </p:nvPr>
        </p:nvSpPr>
        <p:spPr>
          <a:xfrm>
            <a:off x="838200" y="6356350"/>
            <a:ext cx="7315200" cy="501650"/>
          </a:xfrm>
        </p:spPr>
        <p:txBody>
          <a:bodyPr/>
          <a:lstStyle/>
          <a:p>
            <a:r>
              <a:rPr lang="en-US" dirty="0"/>
              <a:t>SARS-CoV-2 Antigen Rapid Diagnostic Test Training Workshop – v3.0 | Performing the SARS-CoV-2 Antigen RDT </a:t>
            </a:r>
          </a:p>
        </p:txBody>
      </p:sp>
      <p:grpSp>
        <p:nvGrpSpPr>
          <p:cNvPr id="7" name="Group 6">
            <a:extLst>
              <a:ext uri="{FF2B5EF4-FFF2-40B4-BE49-F238E27FC236}">
                <a16:creationId xmlns:a16="http://schemas.microsoft.com/office/drawing/2014/main" id="{BB2FB927-E486-48B2-861D-F8F405640929}"/>
              </a:ext>
            </a:extLst>
          </p:cNvPr>
          <p:cNvGrpSpPr/>
          <p:nvPr/>
        </p:nvGrpSpPr>
        <p:grpSpPr>
          <a:xfrm>
            <a:off x="8099197" y="1345905"/>
            <a:ext cx="3888782" cy="596348"/>
            <a:chOff x="7861998" y="1527451"/>
            <a:chExt cx="3888782" cy="596348"/>
          </a:xfrm>
        </p:grpSpPr>
        <p:sp>
          <p:nvSpPr>
            <p:cNvPr id="8" name="Oval 7">
              <a:extLst>
                <a:ext uri="{FF2B5EF4-FFF2-40B4-BE49-F238E27FC236}">
                  <a16:creationId xmlns:a16="http://schemas.microsoft.com/office/drawing/2014/main" id="{81CD44AA-27FF-41E8-9890-6B654810EE61}"/>
                </a:ext>
              </a:extLst>
            </p:cNvPr>
            <p:cNvSpPr/>
            <p:nvPr/>
          </p:nvSpPr>
          <p:spPr>
            <a:xfrm>
              <a:off x="7861998" y="1527451"/>
              <a:ext cx="596348" cy="596348"/>
            </a:xfrm>
            <a:prstGeom prst="ellipse">
              <a:avLst/>
            </a:prstGeom>
            <a:solidFill>
              <a:srgbClr val="009A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Graphic 8" descr="Pencil">
              <a:extLst>
                <a:ext uri="{FF2B5EF4-FFF2-40B4-BE49-F238E27FC236}">
                  <a16:creationId xmlns:a16="http://schemas.microsoft.com/office/drawing/2014/main" id="{E2041B87-D790-4B98-A7AA-C07D1F8D8D6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983941" y="1649394"/>
              <a:ext cx="352462" cy="352462"/>
            </a:xfrm>
            <a:prstGeom prst="rect">
              <a:avLst/>
            </a:prstGeom>
          </p:spPr>
        </p:pic>
        <p:sp>
          <p:nvSpPr>
            <p:cNvPr id="10" name="TextBox 9">
              <a:extLst>
                <a:ext uri="{FF2B5EF4-FFF2-40B4-BE49-F238E27FC236}">
                  <a16:creationId xmlns:a16="http://schemas.microsoft.com/office/drawing/2014/main" id="{A1DD26C2-B115-45E4-9A4F-27293BAA9556}"/>
                </a:ext>
              </a:extLst>
            </p:cNvPr>
            <p:cNvSpPr txBox="1"/>
            <p:nvPr/>
          </p:nvSpPr>
          <p:spPr>
            <a:xfrm>
              <a:off x="8352305" y="1626785"/>
              <a:ext cx="3398475" cy="430887"/>
            </a:xfrm>
            <a:prstGeom prst="rect">
              <a:avLst/>
            </a:prstGeom>
            <a:solidFill>
              <a:srgbClr val="009AC9"/>
            </a:solidFill>
            <a:ln>
              <a:noFill/>
            </a:ln>
          </p:spPr>
          <p:txBody>
            <a:bodyPr wrap="square" rtlCol="0">
              <a:spAutoFit/>
            </a:bodyPr>
            <a:lstStyle/>
            <a:p>
              <a:r>
                <a:rPr lang="en-US" altLang="en-US" sz="1100" dirty="0">
                  <a:solidFill>
                    <a:srgbClr val="FFFFFF"/>
                  </a:solidFill>
                  <a:ea typeface="Calibri" charset="0"/>
                  <a:cs typeface="Calibri" charset="0"/>
                </a:rPr>
                <a:t>This slide may need to be adapted based on the SARS-CoV-2 Antigen RDT in use </a:t>
              </a:r>
            </a:p>
          </p:txBody>
        </p:sp>
      </p:grpSp>
    </p:spTree>
    <p:custDataLst>
      <p:tags r:id="rId1"/>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p3"/>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en-US"/>
              <a:t>SARS-CoV-2 Antigen RDT testing</a:t>
            </a:r>
            <a:endParaRPr/>
          </a:p>
        </p:txBody>
      </p:sp>
      <p:sp>
        <p:nvSpPr>
          <p:cNvPr id="110" name="Google Shape;110;p3"/>
          <p:cNvSpPr txBox="1">
            <a:spLocks noGrp="1"/>
          </p:cNvSpPr>
          <p:nvPr>
            <p:ph type="body" idx="1"/>
          </p:nvPr>
        </p:nvSpPr>
        <p:spPr>
          <a:xfrm>
            <a:off x="838200" y="1736203"/>
            <a:ext cx="10515600" cy="4440760"/>
          </a:xfrm>
          <a:prstGeom prst="rect">
            <a:avLst/>
          </a:prstGeom>
          <a:noFill/>
          <a:ln>
            <a:noFill/>
          </a:ln>
        </p:spPr>
        <p:txBody>
          <a:bodyPr spcFirstLastPara="1" wrap="square" lIns="91425" tIns="45700" rIns="91425" bIns="45700" anchor="t" anchorCtr="0">
            <a:normAutofit/>
          </a:bodyPr>
          <a:lstStyle/>
          <a:p>
            <a:pPr marL="228600" lvl="0" indent="-228600" algn="l" rtl="0">
              <a:lnSpc>
                <a:spcPct val="100000"/>
              </a:lnSpc>
              <a:spcBef>
                <a:spcPts val="0"/>
              </a:spcBef>
              <a:spcAft>
                <a:spcPts val="0"/>
              </a:spcAft>
              <a:buClr>
                <a:schemeClr val="accent1"/>
              </a:buClr>
              <a:buSzPts val="2000"/>
              <a:buChar char="•"/>
            </a:pPr>
            <a:r>
              <a:rPr lang="en-US"/>
              <a:t>The test procedures and interpretation of SARS-CoV-2 Antigen RDT results are similar for all tests.</a:t>
            </a:r>
            <a:endParaRPr/>
          </a:p>
          <a:p>
            <a:pPr marL="228600" lvl="0" indent="-228600" algn="l" rtl="0">
              <a:lnSpc>
                <a:spcPct val="100000"/>
              </a:lnSpc>
              <a:spcBef>
                <a:spcPts val="1000"/>
              </a:spcBef>
              <a:spcAft>
                <a:spcPts val="0"/>
              </a:spcAft>
              <a:buClr>
                <a:schemeClr val="accent1"/>
              </a:buClr>
              <a:buSzPts val="2000"/>
              <a:buChar char="•"/>
            </a:pPr>
            <a:r>
              <a:rPr lang="en-US"/>
              <a:t>It is important to follow the test-specific Instructions for Use, as reagents and procedures including incubation times may vary between different tests.</a:t>
            </a:r>
            <a:endParaRPr/>
          </a:p>
          <a:p>
            <a:pPr marL="228600" lvl="0" indent="-101600" algn="l" rtl="0">
              <a:lnSpc>
                <a:spcPct val="100000"/>
              </a:lnSpc>
              <a:spcBef>
                <a:spcPts val="1000"/>
              </a:spcBef>
              <a:spcAft>
                <a:spcPts val="0"/>
              </a:spcAft>
              <a:buClr>
                <a:schemeClr val="accent1"/>
              </a:buClr>
              <a:buSzPts val="2000"/>
              <a:buNone/>
            </a:pPr>
            <a:endParaRPr/>
          </a:p>
          <a:p>
            <a:pPr marL="228600" lvl="0" indent="-101600" algn="l" rtl="0">
              <a:lnSpc>
                <a:spcPct val="100000"/>
              </a:lnSpc>
              <a:spcBef>
                <a:spcPts val="1000"/>
              </a:spcBef>
              <a:spcAft>
                <a:spcPts val="0"/>
              </a:spcAft>
              <a:buClr>
                <a:schemeClr val="accent1"/>
              </a:buClr>
              <a:buSzPts val="2000"/>
              <a:buNone/>
            </a:pPr>
            <a:endParaRPr/>
          </a:p>
        </p:txBody>
      </p:sp>
      <p:sp>
        <p:nvSpPr>
          <p:cNvPr id="111" name="Google Shape;111;p3"/>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4</a:t>
            </a:fld>
            <a:endParaRPr sz="1000"/>
          </a:p>
        </p:txBody>
      </p:sp>
      <p:sp>
        <p:nvSpPr>
          <p:cNvPr id="6" name="Footer Placeholder 3">
            <a:extLst>
              <a:ext uri="{FF2B5EF4-FFF2-40B4-BE49-F238E27FC236}">
                <a16:creationId xmlns:a16="http://schemas.microsoft.com/office/drawing/2014/main" id="{8236D166-2E2F-487A-91A6-35E96AC6ACC8}"/>
              </a:ext>
            </a:extLst>
          </p:cNvPr>
          <p:cNvSpPr>
            <a:spLocks noGrp="1"/>
          </p:cNvSpPr>
          <p:nvPr>
            <p:ph type="ftr" sz="quarter" idx="11"/>
          </p:nvPr>
        </p:nvSpPr>
        <p:spPr>
          <a:xfrm>
            <a:off x="838200" y="6356350"/>
            <a:ext cx="7315200" cy="501650"/>
          </a:xfrm>
        </p:spPr>
        <p:txBody>
          <a:bodyPr/>
          <a:lstStyle/>
          <a:p>
            <a:r>
              <a:rPr lang="en-US" dirty="0"/>
              <a:t>SARS-CoV-2 Antigen Rapid Diagnostic Test Training Workshop – v3.0 | Performing the SARS-CoV-2 Antigen RDT </a:t>
            </a:r>
          </a:p>
        </p:txBody>
      </p:sp>
    </p:spTree>
    <p:custDataLst>
      <p:tags r:id="rId1"/>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18" name="Google Shape;118;p4"/>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en-US" dirty="0"/>
              <a:t>SARS-CoV-2 Antigen RDT kit contents</a:t>
            </a:r>
            <a:endParaRPr dirty="0"/>
          </a:p>
        </p:txBody>
      </p:sp>
      <p:sp>
        <p:nvSpPr>
          <p:cNvPr id="119" name="Google Shape;119;p4"/>
          <p:cNvSpPr txBox="1">
            <a:spLocks noGrp="1"/>
          </p:cNvSpPr>
          <p:nvPr>
            <p:ph type="body" idx="1"/>
          </p:nvPr>
        </p:nvSpPr>
        <p:spPr>
          <a:xfrm>
            <a:off x="838199" y="2158658"/>
            <a:ext cx="10515600" cy="4440760"/>
          </a:xfrm>
          <a:prstGeom prst="rect">
            <a:avLst/>
          </a:prstGeom>
          <a:noFill/>
          <a:ln>
            <a:noFill/>
          </a:ln>
        </p:spPr>
        <p:txBody>
          <a:bodyPr spcFirstLastPara="1" wrap="square" lIns="91425" tIns="45700" rIns="91425" bIns="45700" anchor="t" anchorCtr="0">
            <a:normAutofit/>
          </a:bodyPr>
          <a:lstStyle/>
          <a:p>
            <a:pPr marL="228600" lvl="0" indent="-228600" algn="l" rtl="0">
              <a:lnSpc>
                <a:spcPct val="100000"/>
              </a:lnSpc>
              <a:spcBef>
                <a:spcPts val="0"/>
              </a:spcBef>
              <a:spcAft>
                <a:spcPts val="0"/>
              </a:spcAft>
              <a:buClr>
                <a:schemeClr val="accent1"/>
              </a:buClr>
              <a:buSzPts val="2000"/>
              <a:buChar char="•"/>
            </a:pPr>
            <a:r>
              <a:rPr lang="en-US" dirty="0"/>
              <a:t>Test device (individually wrapped in a foil pouch with desiccant)</a:t>
            </a:r>
            <a:endParaRPr dirty="0"/>
          </a:p>
          <a:p>
            <a:pPr marL="228600" lvl="0" indent="-228600" algn="l" rtl="0">
              <a:lnSpc>
                <a:spcPct val="100000"/>
              </a:lnSpc>
              <a:spcBef>
                <a:spcPts val="1000"/>
              </a:spcBef>
              <a:spcAft>
                <a:spcPts val="0"/>
              </a:spcAft>
              <a:buClr>
                <a:schemeClr val="accent1"/>
              </a:buClr>
              <a:buSzPts val="2000"/>
              <a:buChar char="•"/>
            </a:pPr>
            <a:r>
              <a:rPr lang="en-US" dirty="0"/>
              <a:t>Extraction buffer tube</a:t>
            </a:r>
            <a:endParaRPr dirty="0"/>
          </a:p>
          <a:p>
            <a:pPr marL="228600" lvl="0" indent="-228600" algn="l" rtl="0">
              <a:lnSpc>
                <a:spcPct val="100000"/>
              </a:lnSpc>
              <a:spcBef>
                <a:spcPts val="1000"/>
              </a:spcBef>
              <a:spcAft>
                <a:spcPts val="0"/>
              </a:spcAft>
              <a:buClr>
                <a:schemeClr val="accent1"/>
              </a:buClr>
              <a:buSzPts val="2000"/>
              <a:buChar char="•"/>
            </a:pPr>
            <a:r>
              <a:rPr lang="en-US" dirty="0"/>
              <a:t>Nozzle cap</a:t>
            </a:r>
            <a:endParaRPr dirty="0"/>
          </a:p>
          <a:p>
            <a:pPr marL="228600" lvl="0" indent="-228600" algn="l" rtl="0">
              <a:lnSpc>
                <a:spcPct val="100000"/>
              </a:lnSpc>
              <a:spcBef>
                <a:spcPts val="1000"/>
              </a:spcBef>
              <a:spcAft>
                <a:spcPts val="0"/>
              </a:spcAft>
              <a:buClr>
                <a:schemeClr val="accent1"/>
              </a:buClr>
              <a:buSzPts val="2000"/>
              <a:buChar char="•"/>
            </a:pPr>
            <a:r>
              <a:rPr lang="en-US" dirty="0"/>
              <a:t>Sterile swab</a:t>
            </a:r>
            <a:endParaRPr dirty="0"/>
          </a:p>
          <a:p>
            <a:pPr marL="228600" lvl="0" indent="-228600" algn="l" rtl="0">
              <a:lnSpc>
                <a:spcPct val="100000"/>
              </a:lnSpc>
              <a:spcBef>
                <a:spcPts val="1000"/>
              </a:spcBef>
              <a:spcAft>
                <a:spcPts val="0"/>
              </a:spcAft>
              <a:buClr>
                <a:schemeClr val="accent1"/>
              </a:buClr>
              <a:buSzPts val="2000"/>
              <a:buChar char="•"/>
            </a:pPr>
            <a:r>
              <a:rPr lang="en-US" dirty="0"/>
              <a:t>Paper stand</a:t>
            </a:r>
            <a:endParaRPr dirty="0"/>
          </a:p>
          <a:p>
            <a:pPr marL="228600" lvl="0" indent="-228600" algn="l" rtl="0">
              <a:lnSpc>
                <a:spcPct val="100000"/>
              </a:lnSpc>
              <a:spcBef>
                <a:spcPts val="1000"/>
              </a:spcBef>
              <a:spcAft>
                <a:spcPts val="0"/>
              </a:spcAft>
              <a:buClr>
                <a:schemeClr val="accent1"/>
              </a:buClr>
              <a:buSzPts val="2000"/>
              <a:buChar char="•"/>
            </a:pPr>
            <a:r>
              <a:rPr lang="en-US" dirty="0"/>
              <a:t>Instructions for Use</a:t>
            </a:r>
            <a:endParaRPr dirty="0"/>
          </a:p>
        </p:txBody>
      </p:sp>
      <p:sp>
        <p:nvSpPr>
          <p:cNvPr id="120" name="Google Shape;120;p4"/>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5</a:t>
            </a:fld>
            <a:endParaRPr sz="1000"/>
          </a:p>
        </p:txBody>
      </p:sp>
      <p:sp>
        <p:nvSpPr>
          <p:cNvPr id="7" name="Footer Placeholder 3">
            <a:extLst>
              <a:ext uri="{FF2B5EF4-FFF2-40B4-BE49-F238E27FC236}">
                <a16:creationId xmlns:a16="http://schemas.microsoft.com/office/drawing/2014/main" id="{DD7311EF-1C94-4723-85CC-31399B07954B}"/>
              </a:ext>
            </a:extLst>
          </p:cNvPr>
          <p:cNvSpPr>
            <a:spLocks noGrp="1"/>
          </p:cNvSpPr>
          <p:nvPr>
            <p:ph type="ftr" sz="quarter" idx="11"/>
          </p:nvPr>
        </p:nvSpPr>
        <p:spPr>
          <a:xfrm>
            <a:off x="838200" y="6356350"/>
            <a:ext cx="7315200" cy="501650"/>
          </a:xfrm>
        </p:spPr>
        <p:txBody>
          <a:bodyPr/>
          <a:lstStyle/>
          <a:p>
            <a:r>
              <a:rPr lang="en-US" dirty="0"/>
              <a:t>SARS-CoV-2 Antigen Rapid Diagnostic Test Training Workshop – v3.0 | Performing the SARS-CoV-2 Antigen RDT </a:t>
            </a:r>
          </a:p>
        </p:txBody>
      </p:sp>
      <p:grpSp>
        <p:nvGrpSpPr>
          <p:cNvPr id="8" name="Group 7">
            <a:extLst>
              <a:ext uri="{FF2B5EF4-FFF2-40B4-BE49-F238E27FC236}">
                <a16:creationId xmlns:a16="http://schemas.microsoft.com/office/drawing/2014/main" id="{C1A72628-27BB-4BD8-B938-8435A4F4CEDA}"/>
              </a:ext>
            </a:extLst>
          </p:cNvPr>
          <p:cNvGrpSpPr/>
          <p:nvPr/>
        </p:nvGrpSpPr>
        <p:grpSpPr>
          <a:xfrm>
            <a:off x="8099197" y="1345905"/>
            <a:ext cx="3888782" cy="596348"/>
            <a:chOff x="7861998" y="1527451"/>
            <a:chExt cx="3888782" cy="596348"/>
          </a:xfrm>
        </p:grpSpPr>
        <p:sp>
          <p:nvSpPr>
            <p:cNvPr id="9" name="Oval 8">
              <a:extLst>
                <a:ext uri="{FF2B5EF4-FFF2-40B4-BE49-F238E27FC236}">
                  <a16:creationId xmlns:a16="http://schemas.microsoft.com/office/drawing/2014/main" id="{B5995566-0EE8-4944-AD37-057D7180C5ED}"/>
                </a:ext>
              </a:extLst>
            </p:cNvPr>
            <p:cNvSpPr/>
            <p:nvPr/>
          </p:nvSpPr>
          <p:spPr>
            <a:xfrm>
              <a:off x="7861998" y="1527451"/>
              <a:ext cx="596348" cy="596348"/>
            </a:xfrm>
            <a:prstGeom prst="ellipse">
              <a:avLst/>
            </a:prstGeom>
            <a:solidFill>
              <a:srgbClr val="009A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Graphic 9" descr="Pencil">
              <a:extLst>
                <a:ext uri="{FF2B5EF4-FFF2-40B4-BE49-F238E27FC236}">
                  <a16:creationId xmlns:a16="http://schemas.microsoft.com/office/drawing/2014/main" id="{CA76B9CC-7276-4075-9A41-BD86DAEA2EA8}"/>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983941" y="1649394"/>
              <a:ext cx="352462" cy="352462"/>
            </a:xfrm>
            <a:prstGeom prst="rect">
              <a:avLst/>
            </a:prstGeom>
          </p:spPr>
        </p:pic>
        <p:sp>
          <p:nvSpPr>
            <p:cNvPr id="11" name="TextBox 10">
              <a:extLst>
                <a:ext uri="{FF2B5EF4-FFF2-40B4-BE49-F238E27FC236}">
                  <a16:creationId xmlns:a16="http://schemas.microsoft.com/office/drawing/2014/main" id="{141FAEB7-0247-4E6F-9EEF-DEED817828FC}"/>
                </a:ext>
              </a:extLst>
            </p:cNvPr>
            <p:cNvSpPr txBox="1"/>
            <p:nvPr/>
          </p:nvSpPr>
          <p:spPr>
            <a:xfrm>
              <a:off x="8352305" y="1626785"/>
              <a:ext cx="3398475" cy="430887"/>
            </a:xfrm>
            <a:prstGeom prst="rect">
              <a:avLst/>
            </a:prstGeom>
            <a:solidFill>
              <a:srgbClr val="009AC9"/>
            </a:solidFill>
            <a:ln>
              <a:noFill/>
            </a:ln>
          </p:spPr>
          <p:txBody>
            <a:bodyPr wrap="square" rtlCol="0">
              <a:spAutoFit/>
            </a:bodyPr>
            <a:lstStyle/>
            <a:p>
              <a:r>
                <a:rPr lang="en-US" altLang="en-US" sz="1100" dirty="0">
                  <a:solidFill>
                    <a:srgbClr val="FFFFFF"/>
                  </a:solidFill>
                  <a:ea typeface="Calibri" charset="0"/>
                  <a:cs typeface="Calibri" charset="0"/>
                </a:rPr>
                <a:t>This slide may need to be adapted based on the SARS-CoV-2 Antigen RDT in use </a:t>
              </a:r>
            </a:p>
          </p:txBody>
        </p:sp>
      </p:grpSp>
    </p:spTree>
    <p:custDataLst>
      <p:tags r:id="rId1"/>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p5"/>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en-US"/>
              <a:t>Precautions</a:t>
            </a:r>
            <a:endParaRPr/>
          </a:p>
        </p:txBody>
      </p:sp>
      <p:sp>
        <p:nvSpPr>
          <p:cNvPr id="128" name="Google Shape;128;p5"/>
          <p:cNvSpPr txBox="1">
            <a:spLocks noGrp="1"/>
          </p:cNvSpPr>
          <p:nvPr>
            <p:ph type="body" idx="1"/>
          </p:nvPr>
        </p:nvSpPr>
        <p:spPr>
          <a:xfrm>
            <a:off x="838200" y="1736203"/>
            <a:ext cx="10515600" cy="4440760"/>
          </a:xfrm>
          <a:prstGeom prst="rect">
            <a:avLst/>
          </a:prstGeom>
          <a:noFill/>
          <a:ln>
            <a:noFill/>
          </a:ln>
        </p:spPr>
        <p:txBody>
          <a:bodyPr spcFirstLastPara="1" wrap="square" lIns="91425" tIns="45700" rIns="91425" bIns="45700" anchor="t" anchorCtr="0">
            <a:normAutofit/>
          </a:bodyPr>
          <a:lstStyle/>
          <a:p>
            <a:pPr marL="228600" lvl="0" indent="-101600" algn="l" rtl="0">
              <a:lnSpc>
                <a:spcPct val="100000"/>
              </a:lnSpc>
              <a:spcBef>
                <a:spcPts val="0"/>
              </a:spcBef>
              <a:spcAft>
                <a:spcPts val="0"/>
              </a:spcAft>
              <a:buClr>
                <a:schemeClr val="accent1"/>
              </a:buClr>
              <a:buSzPts val="2000"/>
              <a:buNone/>
            </a:pPr>
            <a:endParaRPr/>
          </a:p>
          <a:p>
            <a:pPr marL="228600" lvl="0" indent="-228600" algn="l" rtl="0">
              <a:lnSpc>
                <a:spcPct val="100000"/>
              </a:lnSpc>
              <a:spcBef>
                <a:spcPts val="1000"/>
              </a:spcBef>
              <a:spcAft>
                <a:spcPts val="0"/>
              </a:spcAft>
              <a:buClr>
                <a:schemeClr val="accent1"/>
              </a:buClr>
              <a:buSzPts val="2000"/>
              <a:buChar char="•"/>
            </a:pPr>
            <a:r>
              <a:rPr lang="en-US"/>
              <a:t>Do not re-use the SARS-CoV-2 Antigen RDT kit components.</a:t>
            </a:r>
            <a:endParaRPr/>
          </a:p>
          <a:p>
            <a:pPr marL="228600" lvl="0" indent="-228600" algn="l" rtl="0">
              <a:lnSpc>
                <a:spcPct val="100000"/>
              </a:lnSpc>
              <a:spcBef>
                <a:spcPts val="1000"/>
              </a:spcBef>
              <a:spcAft>
                <a:spcPts val="0"/>
              </a:spcAft>
              <a:buClr>
                <a:schemeClr val="accent1"/>
              </a:buClr>
              <a:buSzPts val="2000"/>
              <a:buChar char="•"/>
            </a:pPr>
            <a:r>
              <a:rPr lang="en-US"/>
              <a:t>Do not use the SARS-CoV-2 Antigen RDT kit if the pouch is damaged, or the seal is broken.</a:t>
            </a:r>
            <a:endParaRPr/>
          </a:p>
          <a:p>
            <a:pPr marL="228600" lvl="0" indent="-228600" algn="l" rtl="0">
              <a:lnSpc>
                <a:spcPct val="100000"/>
              </a:lnSpc>
              <a:spcBef>
                <a:spcPts val="1000"/>
              </a:spcBef>
              <a:spcAft>
                <a:spcPts val="0"/>
              </a:spcAft>
              <a:buClr>
                <a:schemeClr val="accent1"/>
              </a:buClr>
              <a:buSzPts val="2000"/>
              <a:buChar char="•"/>
            </a:pPr>
            <a:r>
              <a:rPr lang="en-US"/>
              <a:t>Never use the extraction buffer tube from another lot of the same test or from different test brands.</a:t>
            </a:r>
            <a:endParaRPr/>
          </a:p>
          <a:p>
            <a:pPr marL="228600" lvl="0" indent="-101600" algn="l" rtl="0">
              <a:lnSpc>
                <a:spcPct val="100000"/>
              </a:lnSpc>
              <a:spcBef>
                <a:spcPts val="1000"/>
              </a:spcBef>
              <a:spcAft>
                <a:spcPts val="0"/>
              </a:spcAft>
              <a:buClr>
                <a:schemeClr val="accent1"/>
              </a:buClr>
              <a:buSzPts val="2000"/>
              <a:buNone/>
            </a:pPr>
            <a:endParaRPr/>
          </a:p>
          <a:p>
            <a:pPr marL="228600" lvl="0" indent="-101600" algn="l" rtl="0">
              <a:lnSpc>
                <a:spcPct val="100000"/>
              </a:lnSpc>
              <a:spcBef>
                <a:spcPts val="1000"/>
              </a:spcBef>
              <a:spcAft>
                <a:spcPts val="0"/>
              </a:spcAft>
              <a:buClr>
                <a:schemeClr val="accent1"/>
              </a:buClr>
              <a:buSzPts val="2000"/>
              <a:buNone/>
            </a:pPr>
            <a:endParaRPr/>
          </a:p>
        </p:txBody>
      </p:sp>
      <p:sp>
        <p:nvSpPr>
          <p:cNvPr id="129" name="Google Shape;129;p5"/>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6</a:t>
            </a:fld>
            <a:endParaRPr sz="1000"/>
          </a:p>
        </p:txBody>
      </p:sp>
      <p:sp>
        <p:nvSpPr>
          <p:cNvPr id="6" name="Footer Placeholder 3">
            <a:extLst>
              <a:ext uri="{FF2B5EF4-FFF2-40B4-BE49-F238E27FC236}">
                <a16:creationId xmlns:a16="http://schemas.microsoft.com/office/drawing/2014/main" id="{D09C9D56-086E-48CB-A1BF-467CEAF84CC8}"/>
              </a:ext>
            </a:extLst>
          </p:cNvPr>
          <p:cNvSpPr>
            <a:spLocks noGrp="1"/>
          </p:cNvSpPr>
          <p:nvPr>
            <p:ph type="ftr" sz="quarter" idx="11"/>
          </p:nvPr>
        </p:nvSpPr>
        <p:spPr>
          <a:xfrm>
            <a:off x="838200" y="6356350"/>
            <a:ext cx="7315200" cy="501650"/>
          </a:xfrm>
        </p:spPr>
        <p:txBody>
          <a:bodyPr/>
          <a:lstStyle/>
          <a:p>
            <a:r>
              <a:rPr lang="en-US" dirty="0"/>
              <a:t>SARS-CoV-2 Antigen Rapid Diagnostic Test Training Workshop – v3.0 | Performing the SARS-CoV-2 Antigen RDT </a:t>
            </a:r>
          </a:p>
        </p:txBody>
      </p:sp>
      <p:grpSp>
        <p:nvGrpSpPr>
          <p:cNvPr id="7" name="Group 6">
            <a:extLst>
              <a:ext uri="{FF2B5EF4-FFF2-40B4-BE49-F238E27FC236}">
                <a16:creationId xmlns:a16="http://schemas.microsoft.com/office/drawing/2014/main" id="{743D0E08-6881-4BF5-A2CE-A7E0B0B86107}"/>
              </a:ext>
            </a:extLst>
          </p:cNvPr>
          <p:cNvGrpSpPr/>
          <p:nvPr/>
        </p:nvGrpSpPr>
        <p:grpSpPr>
          <a:xfrm>
            <a:off x="8099197" y="1345905"/>
            <a:ext cx="3888782" cy="596348"/>
            <a:chOff x="7861998" y="1527451"/>
            <a:chExt cx="3888782" cy="596348"/>
          </a:xfrm>
        </p:grpSpPr>
        <p:sp>
          <p:nvSpPr>
            <p:cNvPr id="8" name="Oval 7">
              <a:extLst>
                <a:ext uri="{FF2B5EF4-FFF2-40B4-BE49-F238E27FC236}">
                  <a16:creationId xmlns:a16="http://schemas.microsoft.com/office/drawing/2014/main" id="{DC8C5E47-B7AB-44C7-AD6C-7A8698A15213}"/>
                </a:ext>
              </a:extLst>
            </p:cNvPr>
            <p:cNvSpPr/>
            <p:nvPr/>
          </p:nvSpPr>
          <p:spPr>
            <a:xfrm>
              <a:off x="7861998" y="1527451"/>
              <a:ext cx="596348" cy="596348"/>
            </a:xfrm>
            <a:prstGeom prst="ellipse">
              <a:avLst/>
            </a:prstGeom>
            <a:solidFill>
              <a:srgbClr val="009A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Graphic 8" descr="Pencil">
              <a:extLst>
                <a:ext uri="{FF2B5EF4-FFF2-40B4-BE49-F238E27FC236}">
                  <a16:creationId xmlns:a16="http://schemas.microsoft.com/office/drawing/2014/main" id="{237EC9B5-B9C1-4710-990E-04BCCF40D02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983941" y="1649394"/>
              <a:ext cx="352462" cy="352462"/>
            </a:xfrm>
            <a:prstGeom prst="rect">
              <a:avLst/>
            </a:prstGeom>
          </p:spPr>
        </p:pic>
        <p:sp>
          <p:nvSpPr>
            <p:cNvPr id="10" name="TextBox 9">
              <a:extLst>
                <a:ext uri="{FF2B5EF4-FFF2-40B4-BE49-F238E27FC236}">
                  <a16:creationId xmlns:a16="http://schemas.microsoft.com/office/drawing/2014/main" id="{96D5DFD4-4465-435B-901F-C71BD9EF9126}"/>
                </a:ext>
              </a:extLst>
            </p:cNvPr>
            <p:cNvSpPr txBox="1"/>
            <p:nvPr/>
          </p:nvSpPr>
          <p:spPr>
            <a:xfrm>
              <a:off x="8352305" y="1626785"/>
              <a:ext cx="3398475" cy="430887"/>
            </a:xfrm>
            <a:prstGeom prst="rect">
              <a:avLst/>
            </a:prstGeom>
            <a:solidFill>
              <a:srgbClr val="009AC9"/>
            </a:solidFill>
            <a:ln>
              <a:noFill/>
            </a:ln>
          </p:spPr>
          <p:txBody>
            <a:bodyPr wrap="square" rtlCol="0">
              <a:spAutoFit/>
            </a:bodyPr>
            <a:lstStyle/>
            <a:p>
              <a:r>
                <a:rPr lang="en-US" altLang="en-US" sz="1100" dirty="0">
                  <a:solidFill>
                    <a:srgbClr val="FFFFFF"/>
                  </a:solidFill>
                  <a:ea typeface="Calibri" charset="0"/>
                  <a:cs typeface="Calibri" charset="0"/>
                </a:rPr>
                <a:t>This slide may need to be adapted based on the SARS-CoV-2 Antigen RDT in use </a:t>
              </a:r>
            </a:p>
          </p:txBody>
        </p:sp>
      </p:grpSp>
    </p:spTree>
    <p:custDataLst>
      <p:tags r:id="rId1"/>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Google Shape;135;p6"/>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en-US"/>
              <a:t>Getting ready</a:t>
            </a:r>
            <a:endParaRPr/>
          </a:p>
        </p:txBody>
      </p:sp>
      <p:sp>
        <p:nvSpPr>
          <p:cNvPr id="136" name="Google Shape;136;p6"/>
          <p:cNvSpPr txBox="1">
            <a:spLocks noGrp="1"/>
          </p:cNvSpPr>
          <p:nvPr>
            <p:ph type="body" idx="1"/>
          </p:nvPr>
        </p:nvSpPr>
        <p:spPr>
          <a:xfrm>
            <a:off x="838200" y="1736203"/>
            <a:ext cx="10515599" cy="4440760"/>
          </a:xfrm>
          <a:prstGeom prst="rect">
            <a:avLst/>
          </a:prstGeom>
          <a:noFill/>
          <a:ln>
            <a:noFill/>
          </a:ln>
        </p:spPr>
        <p:txBody>
          <a:bodyPr spcFirstLastPara="1" wrap="square" lIns="91425" tIns="45700" rIns="91425" bIns="45700" anchor="t" anchorCtr="0">
            <a:normAutofit/>
          </a:bodyPr>
          <a:lstStyle/>
          <a:p>
            <a:pPr marL="228600" lvl="0" indent="-101600" algn="l" rtl="0">
              <a:lnSpc>
                <a:spcPct val="100000"/>
              </a:lnSpc>
              <a:spcBef>
                <a:spcPts val="0"/>
              </a:spcBef>
              <a:spcAft>
                <a:spcPts val="0"/>
              </a:spcAft>
              <a:buClr>
                <a:schemeClr val="accent1"/>
              </a:buClr>
              <a:buSzPts val="2000"/>
              <a:buNone/>
            </a:pPr>
            <a:endParaRPr dirty="0"/>
          </a:p>
          <a:p>
            <a:pPr marL="457200" lvl="0" indent="-457200" algn="l" rtl="0">
              <a:lnSpc>
                <a:spcPct val="100000"/>
              </a:lnSpc>
              <a:spcBef>
                <a:spcPts val="1000"/>
              </a:spcBef>
              <a:spcAft>
                <a:spcPts val="0"/>
              </a:spcAft>
              <a:buClr>
                <a:srgbClr val="009AC9"/>
              </a:buClr>
              <a:buSzPts val="2000"/>
              <a:buFont typeface="Arial"/>
              <a:buAutoNum type="arabicPeriod"/>
            </a:pPr>
            <a:r>
              <a:rPr lang="en-US" dirty="0"/>
              <a:t>Carefully read the SARS-CoV-2 Antigen RDT Instructions for Use.</a:t>
            </a:r>
            <a:endParaRPr dirty="0"/>
          </a:p>
          <a:p>
            <a:pPr marL="457200" lvl="0" indent="-457200" algn="l" rtl="0">
              <a:lnSpc>
                <a:spcPct val="100000"/>
              </a:lnSpc>
              <a:spcBef>
                <a:spcPts val="1000"/>
              </a:spcBef>
              <a:spcAft>
                <a:spcPts val="0"/>
              </a:spcAft>
              <a:buClr>
                <a:srgbClr val="009AC9"/>
              </a:buClr>
              <a:buSzPts val="2000"/>
              <a:buFont typeface="Arial"/>
              <a:buAutoNum type="arabicPeriod"/>
            </a:pPr>
            <a:r>
              <a:rPr lang="en-US" dirty="0"/>
              <a:t>Check the expiry date. Do not use the kit if the expiry date has passed. Kit materials are stable until the expiry date printed on the outer box.</a:t>
            </a:r>
            <a:endParaRPr dirty="0"/>
          </a:p>
          <a:p>
            <a:pPr marL="457200" lvl="0" indent="-457200" algn="l" rtl="0">
              <a:lnSpc>
                <a:spcPct val="100000"/>
              </a:lnSpc>
              <a:spcBef>
                <a:spcPts val="1000"/>
              </a:spcBef>
              <a:spcAft>
                <a:spcPts val="0"/>
              </a:spcAft>
              <a:buClr>
                <a:srgbClr val="009AC9"/>
              </a:buClr>
              <a:buSzPts val="2000"/>
              <a:buFont typeface="Arial"/>
              <a:buAutoNum type="arabicPeriod"/>
            </a:pPr>
            <a:r>
              <a:rPr lang="en-US" dirty="0"/>
              <a:t>Check that the test device and the desiccant pack are not damaged or invalid.</a:t>
            </a:r>
            <a:endParaRPr dirty="0"/>
          </a:p>
          <a:p>
            <a:pPr marL="457200" lvl="0" indent="-457200" algn="l" rtl="0">
              <a:lnSpc>
                <a:spcPct val="100000"/>
              </a:lnSpc>
              <a:spcBef>
                <a:spcPts val="1000"/>
              </a:spcBef>
              <a:spcAft>
                <a:spcPts val="0"/>
              </a:spcAft>
              <a:buClr>
                <a:srgbClr val="009AC9"/>
              </a:buClr>
              <a:buSzPts val="2000"/>
              <a:buFont typeface="Arial"/>
              <a:buAutoNum type="arabicPeriod"/>
            </a:pPr>
            <a:r>
              <a:rPr lang="en-US" dirty="0"/>
              <a:t>Store the SARS-CoV-2 Antigen RDT out of direct sunlight and at the temperature recommended by the manufacturer. </a:t>
            </a:r>
            <a:endParaRPr dirty="0"/>
          </a:p>
          <a:p>
            <a:pPr marL="457200" lvl="0" indent="-457200" algn="l" rtl="0">
              <a:lnSpc>
                <a:spcPct val="100000"/>
              </a:lnSpc>
              <a:spcBef>
                <a:spcPts val="1000"/>
              </a:spcBef>
              <a:spcAft>
                <a:spcPts val="0"/>
              </a:spcAft>
              <a:buClr>
                <a:srgbClr val="009AC9"/>
              </a:buClr>
              <a:buSzPts val="2000"/>
              <a:buFont typeface="Arial"/>
              <a:buAutoNum type="arabicPeriod"/>
            </a:pPr>
            <a:r>
              <a:rPr lang="en-US" dirty="0"/>
              <a:t>Do not freeze the kit.</a:t>
            </a:r>
            <a:endParaRPr dirty="0"/>
          </a:p>
          <a:p>
            <a:pPr marL="457200" lvl="0" indent="-457200" algn="l" rtl="0">
              <a:lnSpc>
                <a:spcPct val="100000"/>
              </a:lnSpc>
              <a:spcBef>
                <a:spcPts val="1000"/>
              </a:spcBef>
              <a:spcAft>
                <a:spcPts val="0"/>
              </a:spcAft>
              <a:buClr>
                <a:srgbClr val="009AC9"/>
              </a:buClr>
              <a:buSzPts val="2000"/>
              <a:buAutoNum type="arabicPeriod"/>
            </a:pPr>
            <a:r>
              <a:rPr lang="en-US" dirty="0"/>
              <a:t>Hand hygiene and wearing the recommended PPE while performing the testing is mandatory.</a:t>
            </a:r>
            <a:endParaRPr dirty="0"/>
          </a:p>
          <a:p>
            <a:pPr marL="457200" lvl="0" indent="-330200" algn="l" rtl="0">
              <a:lnSpc>
                <a:spcPct val="100000"/>
              </a:lnSpc>
              <a:spcBef>
                <a:spcPts val="1000"/>
              </a:spcBef>
              <a:spcAft>
                <a:spcPts val="0"/>
              </a:spcAft>
              <a:buClr>
                <a:srgbClr val="009AC9"/>
              </a:buClr>
              <a:buSzPts val="2000"/>
              <a:buFont typeface="Arial"/>
              <a:buNone/>
            </a:pPr>
            <a:endParaRPr lang="en-GB" dirty="0"/>
          </a:p>
          <a:p>
            <a:pPr marL="228600" lvl="0" indent="-101600" algn="l" rtl="0">
              <a:lnSpc>
                <a:spcPct val="100000"/>
              </a:lnSpc>
              <a:spcBef>
                <a:spcPts val="1000"/>
              </a:spcBef>
              <a:spcAft>
                <a:spcPts val="0"/>
              </a:spcAft>
              <a:buClr>
                <a:schemeClr val="accent1"/>
              </a:buClr>
              <a:buSzPts val="2000"/>
              <a:buNone/>
            </a:pPr>
            <a:endParaRPr dirty="0"/>
          </a:p>
        </p:txBody>
      </p:sp>
      <p:sp>
        <p:nvSpPr>
          <p:cNvPr id="137" name="Google Shape;137;p6"/>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7</a:t>
            </a:fld>
            <a:endParaRPr sz="1000"/>
          </a:p>
        </p:txBody>
      </p:sp>
      <p:sp>
        <p:nvSpPr>
          <p:cNvPr id="6" name="Footer Placeholder 3">
            <a:extLst>
              <a:ext uri="{FF2B5EF4-FFF2-40B4-BE49-F238E27FC236}">
                <a16:creationId xmlns:a16="http://schemas.microsoft.com/office/drawing/2014/main" id="{2B8AA9BA-E055-4DD5-915B-30A6CAAF6AD9}"/>
              </a:ext>
            </a:extLst>
          </p:cNvPr>
          <p:cNvSpPr>
            <a:spLocks noGrp="1"/>
          </p:cNvSpPr>
          <p:nvPr>
            <p:ph type="ftr" sz="quarter" idx="11"/>
          </p:nvPr>
        </p:nvSpPr>
        <p:spPr>
          <a:xfrm>
            <a:off x="838200" y="6356350"/>
            <a:ext cx="7315200" cy="501650"/>
          </a:xfrm>
        </p:spPr>
        <p:txBody>
          <a:bodyPr/>
          <a:lstStyle/>
          <a:p>
            <a:r>
              <a:rPr lang="en-US" dirty="0"/>
              <a:t>SARS-CoV-2 Antigen Rapid Diagnostic Test Training Workshop – v3.0 | Performing the SARS-CoV-2 Antigen RDT </a:t>
            </a:r>
          </a:p>
        </p:txBody>
      </p:sp>
      <p:grpSp>
        <p:nvGrpSpPr>
          <p:cNvPr id="7" name="Group 6">
            <a:extLst>
              <a:ext uri="{FF2B5EF4-FFF2-40B4-BE49-F238E27FC236}">
                <a16:creationId xmlns:a16="http://schemas.microsoft.com/office/drawing/2014/main" id="{B1E182E1-F4D2-466B-98F8-BC180C99D043}"/>
              </a:ext>
            </a:extLst>
          </p:cNvPr>
          <p:cNvGrpSpPr/>
          <p:nvPr/>
        </p:nvGrpSpPr>
        <p:grpSpPr>
          <a:xfrm>
            <a:off x="8099197" y="1345905"/>
            <a:ext cx="3888782" cy="596348"/>
            <a:chOff x="7861998" y="1527451"/>
            <a:chExt cx="3888782" cy="596348"/>
          </a:xfrm>
        </p:grpSpPr>
        <p:sp>
          <p:nvSpPr>
            <p:cNvPr id="8" name="Oval 7">
              <a:extLst>
                <a:ext uri="{FF2B5EF4-FFF2-40B4-BE49-F238E27FC236}">
                  <a16:creationId xmlns:a16="http://schemas.microsoft.com/office/drawing/2014/main" id="{7AAE5D79-E8E0-4BBD-9066-91B5EF5B80E6}"/>
                </a:ext>
              </a:extLst>
            </p:cNvPr>
            <p:cNvSpPr/>
            <p:nvPr/>
          </p:nvSpPr>
          <p:spPr>
            <a:xfrm>
              <a:off x="7861998" y="1527451"/>
              <a:ext cx="596348" cy="596348"/>
            </a:xfrm>
            <a:prstGeom prst="ellipse">
              <a:avLst/>
            </a:prstGeom>
            <a:solidFill>
              <a:srgbClr val="009A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Graphic 8" descr="Pencil">
              <a:extLst>
                <a:ext uri="{FF2B5EF4-FFF2-40B4-BE49-F238E27FC236}">
                  <a16:creationId xmlns:a16="http://schemas.microsoft.com/office/drawing/2014/main" id="{D8997649-A3F5-487F-AE04-0690BB54FDD4}"/>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983941" y="1649394"/>
              <a:ext cx="352462" cy="352462"/>
            </a:xfrm>
            <a:prstGeom prst="rect">
              <a:avLst/>
            </a:prstGeom>
          </p:spPr>
        </p:pic>
        <p:sp>
          <p:nvSpPr>
            <p:cNvPr id="10" name="TextBox 9">
              <a:extLst>
                <a:ext uri="{FF2B5EF4-FFF2-40B4-BE49-F238E27FC236}">
                  <a16:creationId xmlns:a16="http://schemas.microsoft.com/office/drawing/2014/main" id="{2E577816-E122-4D81-AAF1-757EB53FA425}"/>
                </a:ext>
              </a:extLst>
            </p:cNvPr>
            <p:cNvSpPr txBox="1"/>
            <p:nvPr/>
          </p:nvSpPr>
          <p:spPr>
            <a:xfrm>
              <a:off x="8352305" y="1626785"/>
              <a:ext cx="3398475" cy="430887"/>
            </a:xfrm>
            <a:prstGeom prst="rect">
              <a:avLst/>
            </a:prstGeom>
            <a:solidFill>
              <a:srgbClr val="009AC9"/>
            </a:solidFill>
            <a:ln>
              <a:noFill/>
            </a:ln>
          </p:spPr>
          <p:txBody>
            <a:bodyPr wrap="square" rtlCol="0">
              <a:spAutoFit/>
            </a:bodyPr>
            <a:lstStyle/>
            <a:p>
              <a:r>
                <a:rPr lang="en-US" altLang="en-US" sz="1100" dirty="0">
                  <a:solidFill>
                    <a:srgbClr val="FFFFFF"/>
                  </a:solidFill>
                  <a:ea typeface="Calibri" charset="0"/>
                  <a:cs typeface="Calibri" charset="0"/>
                </a:rPr>
                <a:t>This slide may need to be adapted based on the SARS-CoV-2 Antigen RDT in use </a:t>
              </a:r>
            </a:p>
          </p:txBody>
        </p:sp>
      </p:grpSp>
    </p:spTree>
    <p:custDataLst>
      <p:tags r:id="rId1"/>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3" name="Google Shape;143;p7"/>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en-US"/>
              <a:t>SARS-CoV-2 Antigen RDT testing procedure </a:t>
            </a:r>
            <a:r>
              <a:rPr lang="en-US" sz="2200"/>
              <a:t>(1)</a:t>
            </a:r>
            <a:endParaRPr/>
          </a:p>
        </p:txBody>
      </p:sp>
      <p:sp>
        <p:nvSpPr>
          <p:cNvPr id="144" name="Google Shape;144;p7"/>
          <p:cNvSpPr txBox="1">
            <a:spLocks noGrp="1"/>
          </p:cNvSpPr>
          <p:nvPr>
            <p:ph type="body" idx="1"/>
          </p:nvPr>
        </p:nvSpPr>
        <p:spPr>
          <a:xfrm>
            <a:off x="798109" y="2365290"/>
            <a:ext cx="7102642" cy="4440760"/>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SzPts val="2000"/>
              <a:buNone/>
            </a:pPr>
            <a:r>
              <a:rPr lang="en-US"/>
              <a:t>1. Insert the swab into an extraction buffer tube. While squeezing the buffer tube, stir the swab.</a:t>
            </a:r>
            <a:endParaRPr/>
          </a:p>
          <a:p>
            <a:pPr marL="457200" lvl="0" indent="-330200" algn="l" rtl="0">
              <a:lnSpc>
                <a:spcPct val="100000"/>
              </a:lnSpc>
              <a:spcBef>
                <a:spcPts val="1000"/>
              </a:spcBef>
              <a:spcAft>
                <a:spcPts val="0"/>
              </a:spcAft>
              <a:buSzPts val="2000"/>
              <a:buNone/>
            </a:pPr>
            <a:endParaRPr/>
          </a:p>
          <a:p>
            <a:pPr marL="457200" lvl="0" indent="-330200" algn="l" rtl="0">
              <a:lnSpc>
                <a:spcPct val="100000"/>
              </a:lnSpc>
              <a:spcBef>
                <a:spcPts val="1000"/>
              </a:spcBef>
              <a:spcAft>
                <a:spcPts val="0"/>
              </a:spcAft>
              <a:buSzPts val="2000"/>
              <a:buNone/>
            </a:pPr>
            <a:endParaRPr/>
          </a:p>
          <a:p>
            <a:pPr marL="0" lvl="0" indent="0" algn="l" rtl="0">
              <a:lnSpc>
                <a:spcPct val="100000"/>
              </a:lnSpc>
              <a:spcBef>
                <a:spcPts val="1000"/>
              </a:spcBef>
              <a:spcAft>
                <a:spcPts val="0"/>
              </a:spcAft>
              <a:buSzPts val="2000"/>
              <a:buNone/>
            </a:pPr>
            <a:r>
              <a:rPr lang="en-US"/>
              <a:t>2. Remove the swab while squeezing the sides of the tube to extract the liquid from the swab.</a:t>
            </a:r>
            <a:endParaRPr/>
          </a:p>
          <a:p>
            <a:pPr marL="457200" lvl="0" indent="-330200" algn="l" rtl="0">
              <a:lnSpc>
                <a:spcPct val="100000"/>
              </a:lnSpc>
              <a:spcBef>
                <a:spcPts val="1000"/>
              </a:spcBef>
              <a:spcAft>
                <a:spcPts val="0"/>
              </a:spcAft>
              <a:buSzPts val="2000"/>
              <a:buNone/>
            </a:pPr>
            <a:endParaRPr/>
          </a:p>
          <a:p>
            <a:pPr marL="457200" lvl="0" indent="-330200" algn="l" rtl="0">
              <a:lnSpc>
                <a:spcPct val="100000"/>
              </a:lnSpc>
              <a:spcBef>
                <a:spcPts val="1000"/>
              </a:spcBef>
              <a:spcAft>
                <a:spcPts val="0"/>
              </a:spcAft>
              <a:buSzPts val="2000"/>
              <a:buNone/>
            </a:pPr>
            <a:endParaRPr/>
          </a:p>
          <a:p>
            <a:pPr marL="0" lvl="0" indent="0" algn="l" rtl="0">
              <a:lnSpc>
                <a:spcPct val="100000"/>
              </a:lnSpc>
              <a:spcBef>
                <a:spcPts val="1000"/>
              </a:spcBef>
              <a:spcAft>
                <a:spcPts val="0"/>
              </a:spcAft>
              <a:buSzPts val="2000"/>
              <a:buNone/>
            </a:pPr>
            <a:r>
              <a:rPr lang="en-US"/>
              <a:t>3. Press the nozzle cap tightly onto the tube.</a:t>
            </a:r>
            <a:endParaRPr/>
          </a:p>
          <a:p>
            <a:pPr marL="228600" lvl="0" indent="-101600" algn="l" rtl="0">
              <a:lnSpc>
                <a:spcPct val="100000"/>
              </a:lnSpc>
              <a:spcBef>
                <a:spcPts val="1000"/>
              </a:spcBef>
              <a:spcAft>
                <a:spcPts val="0"/>
              </a:spcAft>
              <a:buClr>
                <a:schemeClr val="accent1"/>
              </a:buClr>
              <a:buSzPts val="2000"/>
              <a:buNone/>
            </a:pPr>
            <a:endParaRPr/>
          </a:p>
        </p:txBody>
      </p:sp>
      <p:sp>
        <p:nvSpPr>
          <p:cNvPr id="145" name="Google Shape;145;p7"/>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8</a:t>
            </a:fld>
            <a:endParaRPr sz="1000"/>
          </a:p>
        </p:txBody>
      </p:sp>
      <p:sp>
        <p:nvSpPr>
          <p:cNvPr id="146" name="Google Shape;146;p7"/>
          <p:cNvSpPr/>
          <p:nvPr/>
        </p:nvSpPr>
        <p:spPr>
          <a:xfrm>
            <a:off x="8754384" y="2442725"/>
            <a:ext cx="1224501" cy="389614"/>
          </a:xfrm>
          <a:prstGeom prst="rightArrow">
            <a:avLst>
              <a:gd name="adj1" fmla="val 50000"/>
              <a:gd name="adj2" fmla="val 50000"/>
            </a:avLst>
          </a:prstGeom>
          <a:solidFill>
            <a:srgbClr val="009AC9"/>
          </a:solidFill>
          <a:ln>
            <a:noFill/>
          </a:ln>
        </p:spPr>
        <p:txBody>
          <a:bodyPr spcFirstLastPara="1" wrap="square" lIns="38100" tIns="38100" rIns="38100" bIns="38100" anchor="ctr" anchorCtr="0">
            <a:spAutoFit/>
          </a:bodyPr>
          <a:lstStyle/>
          <a:p>
            <a:pPr marL="0" marR="0" lvl="0" indent="0" algn="ctr" rtl="0">
              <a:lnSpc>
                <a:spcPct val="100000"/>
              </a:lnSpc>
              <a:spcBef>
                <a:spcPts val="0"/>
              </a:spcBef>
              <a:spcAft>
                <a:spcPts val="0"/>
              </a:spcAft>
              <a:buClr>
                <a:schemeClr val="dk1"/>
              </a:buClr>
              <a:buSzPts val="3200"/>
              <a:buFont typeface="Arial"/>
              <a:buNone/>
            </a:pPr>
            <a:endParaRPr sz="3200" b="0" i="0" u="none" strike="noStrike" cap="none">
              <a:solidFill>
                <a:srgbClr val="FFFFFF"/>
              </a:solidFill>
              <a:latin typeface="Arial"/>
              <a:ea typeface="Arial"/>
              <a:cs typeface="Arial"/>
              <a:sym typeface="Arial"/>
            </a:endParaRPr>
          </a:p>
        </p:txBody>
      </p:sp>
      <p:sp>
        <p:nvSpPr>
          <p:cNvPr id="147" name="Google Shape;147;p7"/>
          <p:cNvSpPr/>
          <p:nvPr/>
        </p:nvSpPr>
        <p:spPr>
          <a:xfrm>
            <a:off x="8754384" y="4053712"/>
            <a:ext cx="1224501" cy="389614"/>
          </a:xfrm>
          <a:prstGeom prst="rightArrow">
            <a:avLst>
              <a:gd name="adj1" fmla="val 50000"/>
              <a:gd name="adj2" fmla="val 50000"/>
            </a:avLst>
          </a:prstGeom>
          <a:solidFill>
            <a:srgbClr val="009AC9"/>
          </a:solidFill>
          <a:ln>
            <a:noFill/>
          </a:ln>
        </p:spPr>
        <p:txBody>
          <a:bodyPr spcFirstLastPara="1" wrap="square" lIns="38100" tIns="38100" rIns="38100" bIns="38100" anchor="ctr" anchorCtr="0">
            <a:spAutoFit/>
          </a:bodyPr>
          <a:lstStyle/>
          <a:p>
            <a:pPr marL="0" marR="0" lvl="0" indent="0" algn="ctr" rtl="0">
              <a:lnSpc>
                <a:spcPct val="100000"/>
              </a:lnSpc>
              <a:spcBef>
                <a:spcPts val="0"/>
              </a:spcBef>
              <a:spcAft>
                <a:spcPts val="0"/>
              </a:spcAft>
              <a:buClr>
                <a:schemeClr val="dk1"/>
              </a:buClr>
              <a:buSzPts val="3200"/>
              <a:buFont typeface="Arial"/>
              <a:buNone/>
            </a:pPr>
            <a:endParaRPr sz="3200" b="0" i="0" u="none" strike="noStrike" cap="none">
              <a:solidFill>
                <a:srgbClr val="FFFFFF"/>
              </a:solidFill>
              <a:latin typeface="Arial"/>
              <a:ea typeface="Arial"/>
              <a:cs typeface="Arial"/>
              <a:sym typeface="Arial"/>
            </a:endParaRPr>
          </a:p>
        </p:txBody>
      </p:sp>
      <p:sp>
        <p:nvSpPr>
          <p:cNvPr id="148" name="Google Shape;148;p7"/>
          <p:cNvSpPr/>
          <p:nvPr/>
        </p:nvSpPr>
        <p:spPr>
          <a:xfrm>
            <a:off x="8754384" y="5544842"/>
            <a:ext cx="1224501" cy="389614"/>
          </a:xfrm>
          <a:prstGeom prst="rightArrow">
            <a:avLst>
              <a:gd name="adj1" fmla="val 50000"/>
              <a:gd name="adj2" fmla="val 50000"/>
            </a:avLst>
          </a:prstGeom>
          <a:solidFill>
            <a:srgbClr val="009AC9"/>
          </a:solidFill>
          <a:ln>
            <a:noFill/>
          </a:ln>
        </p:spPr>
        <p:txBody>
          <a:bodyPr spcFirstLastPara="1" wrap="square" lIns="38100" tIns="38100" rIns="38100" bIns="38100" anchor="ctr" anchorCtr="0">
            <a:spAutoFit/>
          </a:bodyPr>
          <a:lstStyle/>
          <a:p>
            <a:pPr marL="0" marR="0" lvl="0" indent="0" algn="ctr" rtl="0">
              <a:lnSpc>
                <a:spcPct val="100000"/>
              </a:lnSpc>
              <a:spcBef>
                <a:spcPts val="0"/>
              </a:spcBef>
              <a:spcAft>
                <a:spcPts val="0"/>
              </a:spcAft>
              <a:buClr>
                <a:schemeClr val="dk1"/>
              </a:buClr>
              <a:buSzPts val="3200"/>
              <a:buFont typeface="Arial"/>
              <a:buNone/>
            </a:pPr>
            <a:endParaRPr sz="3200" b="0" i="0" u="none" strike="noStrike" cap="none">
              <a:solidFill>
                <a:srgbClr val="FFFFFF"/>
              </a:solidFill>
              <a:latin typeface="Arial"/>
              <a:ea typeface="Arial"/>
              <a:cs typeface="Arial"/>
              <a:sym typeface="Arial"/>
            </a:endParaRPr>
          </a:p>
        </p:txBody>
      </p:sp>
      <p:pic>
        <p:nvPicPr>
          <p:cNvPr id="149" name="Google Shape;149;p7" descr="A picture containing table, clock&#10;&#10;Description automatically generated"/>
          <p:cNvPicPr preferRelativeResize="0"/>
          <p:nvPr/>
        </p:nvPicPr>
        <p:blipFill rotWithShape="1">
          <a:blip r:embed="rId4">
            <a:alphaModFix/>
          </a:blip>
          <a:srcRect/>
          <a:stretch/>
        </p:blipFill>
        <p:spPr>
          <a:xfrm>
            <a:off x="9978885" y="1871077"/>
            <a:ext cx="960072" cy="1495619"/>
          </a:xfrm>
          <a:prstGeom prst="rect">
            <a:avLst/>
          </a:prstGeom>
          <a:noFill/>
          <a:ln>
            <a:noFill/>
          </a:ln>
        </p:spPr>
      </p:pic>
      <p:pic>
        <p:nvPicPr>
          <p:cNvPr id="150" name="Google Shape;150;p7" descr="A picture containing table&#10;&#10;Description automatically generated"/>
          <p:cNvPicPr preferRelativeResize="0"/>
          <p:nvPr/>
        </p:nvPicPr>
        <p:blipFill rotWithShape="1">
          <a:blip r:embed="rId5">
            <a:alphaModFix/>
          </a:blip>
          <a:srcRect/>
          <a:stretch/>
        </p:blipFill>
        <p:spPr>
          <a:xfrm>
            <a:off x="10091357" y="3315712"/>
            <a:ext cx="916813" cy="1476000"/>
          </a:xfrm>
          <a:prstGeom prst="rect">
            <a:avLst/>
          </a:prstGeom>
          <a:noFill/>
          <a:ln>
            <a:noFill/>
          </a:ln>
        </p:spPr>
      </p:pic>
      <p:pic>
        <p:nvPicPr>
          <p:cNvPr id="151" name="Google Shape;151;p7" descr="A close up of a logo&#10;&#10;Description automatically generated"/>
          <p:cNvPicPr preferRelativeResize="0"/>
          <p:nvPr/>
        </p:nvPicPr>
        <p:blipFill rotWithShape="1">
          <a:blip r:embed="rId6">
            <a:alphaModFix/>
          </a:blip>
          <a:srcRect/>
          <a:stretch/>
        </p:blipFill>
        <p:spPr>
          <a:xfrm>
            <a:off x="10225765" y="4815678"/>
            <a:ext cx="713192" cy="1476000"/>
          </a:xfrm>
          <a:prstGeom prst="rect">
            <a:avLst/>
          </a:prstGeom>
          <a:noFill/>
          <a:ln>
            <a:noFill/>
          </a:ln>
        </p:spPr>
      </p:pic>
      <p:sp>
        <p:nvSpPr>
          <p:cNvPr id="12" name="Footer Placeholder 3">
            <a:extLst>
              <a:ext uri="{FF2B5EF4-FFF2-40B4-BE49-F238E27FC236}">
                <a16:creationId xmlns:a16="http://schemas.microsoft.com/office/drawing/2014/main" id="{772A7819-54EE-4540-BA10-900D23B8FD76}"/>
              </a:ext>
            </a:extLst>
          </p:cNvPr>
          <p:cNvSpPr>
            <a:spLocks noGrp="1"/>
          </p:cNvSpPr>
          <p:nvPr>
            <p:ph type="ftr" sz="quarter" idx="11"/>
          </p:nvPr>
        </p:nvSpPr>
        <p:spPr>
          <a:xfrm>
            <a:off x="838200" y="6356350"/>
            <a:ext cx="7315200" cy="501650"/>
          </a:xfrm>
        </p:spPr>
        <p:txBody>
          <a:bodyPr/>
          <a:lstStyle/>
          <a:p>
            <a:r>
              <a:rPr lang="en-US" dirty="0"/>
              <a:t>SARS-CoV-2 Antigen Rapid Diagnostic Test Training Workshop – v3.0 | Performing the SARS-CoV-2 Antigen RDT </a:t>
            </a:r>
          </a:p>
        </p:txBody>
      </p:sp>
      <p:grpSp>
        <p:nvGrpSpPr>
          <p:cNvPr id="13" name="Group 12">
            <a:extLst>
              <a:ext uri="{FF2B5EF4-FFF2-40B4-BE49-F238E27FC236}">
                <a16:creationId xmlns:a16="http://schemas.microsoft.com/office/drawing/2014/main" id="{0A8A5809-3643-4157-B9F8-9CF6DEBE009F}"/>
              </a:ext>
            </a:extLst>
          </p:cNvPr>
          <p:cNvGrpSpPr/>
          <p:nvPr/>
        </p:nvGrpSpPr>
        <p:grpSpPr>
          <a:xfrm>
            <a:off x="8146966" y="1359753"/>
            <a:ext cx="3888782" cy="596348"/>
            <a:chOff x="7861998" y="1527451"/>
            <a:chExt cx="3888782" cy="596348"/>
          </a:xfrm>
        </p:grpSpPr>
        <p:sp>
          <p:nvSpPr>
            <p:cNvPr id="14" name="Oval 13">
              <a:extLst>
                <a:ext uri="{FF2B5EF4-FFF2-40B4-BE49-F238E27FC236}">
                  <a16:creationId xmlns:a16="http://schemas.microsoft.com/office/drawing/2014/main" id="{79C961B7-FCDE-4249-A7FB-BA57E925688A}"/>
                </a:ext>
              </a:extLst>
            </p:cNvPr>
            <p:cNvSpPr/>
            <p:nvPr/>
          </p:nvSpPr>
          <p:spPr>
            <a:xfrm>
              <a:off x="7861998" y="1527451"/>
              <a:ext cx="596348" cy="596348"/>
            </a:xfrm>
            <a:prstGeom prst="ellipse">
              <a:avLst/>
            </a:prstGeom>
            <a:solidFill>
              <a:srgbClr val="009A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5" name="Graphic 14" descr="Pencil">
              <a:extLst>
                <a:ext uri="{FF2B5EF4-FFF2-40B4-BE49-F238E27FC236}">
                  <a16:creationId xmlns:a16="http://schemas.microsoft.com/office/drawing/2014/main" id="{BC06CFF0-17BD-42EA-BE37-664FD9612358}"/>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7983941" y="1649394"/>
              <a:ext cx="352462" cy="352462"/>
            </a:xfrm>
            <a:prstGeom prst="rect">
              <a:avLst/>
            </a:prstGeom>
          </p:spPr>
        </p:pic>
        <p:sp>
          <p:nvSpPr>
            <p:cNvPr id="16" name="TextBox 15">
              <a:extLst>
                <a:ext uri="{FF2B5EF4-FFF2-40B4-BE49-F238E27FC236}">
                  <a16:creationId xmlns:a16="http://schemas.microsoft.com/office/drawing/2014/main" id="{3589397D-CFC4-452D-A5D1-764D1ABA7324}"/>
                </a:ext>
              </a:extLst>
            </p:cNvPr>
            <p:cNvSpPr txBox="1"/>
            <p:nvPr/>
          </p:nvSpPr>
          <p:spPr>
            <a:xfrm>
              <a:off x="8352305" y="1626785"/>
              <a:ext cx="3398475" cy="430887"/>
            </a:xfrm>
            <a:prstGeom prst="rect">
              <a:avLst/>
            </a:prstGeom>
            <a:solidFill>
              <a:srgbClr val="009AC9"/>
            </a:solidFill>
            <a:ln>
              <a:noFill/>
            </a:ln>
          </p:spPr>
          <p:txBody>
            <a:bodyPr wrap="square" rtlCol="0">
              <a:spAutoFit/>
            </a:bodyPr>
            <a:lstStyle/>
            <a:p>
              <a:r>
                <a:rPr lang="en-US" altLang="en-US" sz="1100" dirty="0">
                  <a:solidFill>
                    <a:srgbClr val="FFFFFF"/>
                  </a:solidFill>
                  <a:ea typeface="Calibri" charset="0"/>
                  <a:cs typeface="Calibri" charset="0"/>
                </a:rPr>
                <a:t>This slide may need to be adapted based on the SARS-CoV-2 Antigen RDT in use </a:t>
              </a:r>
            </a:p>
          </p:txBody>
        </p:sp>
      </p:grpSp>
    </p:spTree>
    <p:custDataLst>
      <p:tags r:id="rId1"/>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Google Shape;157;p8"/>
          <p:cNvSpPr txBox="1">
            <a:spLocks noGrp="1"/>
          </p:cNvSpPr>
          <p:nvPr>
            <p:ph type="title"/>
          </p:nvPr>
        </p:nvSpPr>
        <p:spPr>
          <a:xfrm>
            <a:off x="838200" y="365126"/>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en-US"/>
              <a:t>SARS-CoV-2 Antigen RDT testing procedure </a:t>
            </a:r>
            <a:r>
              <a:rPr lang="en-US" sz="2200"/>
              <a:t>(2)</a:t>
            </a:r>
            <a:endParaRPr/>
          </a:p>
        </p:txBody>
      </p:sp>
      <p:sp>
        <p:nvSpPr>
          <p:cNvPr id="158" name="Google Shape;158;p8"/>
          <p:cNvSpPr txBox="1">
            <a:spLocks noGrp="1"/>
          </p:cNvSpPr>
          <p:nvPr>
            <p:ph type="body" idx="1"/>
          </p:nvPr>
        </p:nvSpPr>
        <p:spPr>
          <a:xfrm>
            <a:off x="838200" y="1929062"/>
            <a:ext cx="6749716" cy="4440760"/>
          </a:xfrm>
          <a:prstGeom prst="rect">
            <a:avLst/>
          </a:prstGeom>
          <a:noFill/>
          <a:ln>
            <a:noFill/>
          </a:ln>
        </p:spPr>
        <p:txBody>
          <a:bodyPr spcFirstLastPara="1" wrap="square" lIns="91425" tIns="45700" rIns="91425" bIns="45700" anchor="t" anchorCtr="0">
            <a:normAutofit/>
          </a:bodyPr>
          <a:lstStyle/>
          <a:p>
            <a:pPr marL="228600" lvl="0" indent="-101600" algn="l" rtl="0">
              <a:lnSpc>
                <a:spcPct val="100000"/>
              </a:lnSpc>
              <a:spcBef>
                <a:spcPts val="0"/>
              </a:spcBef>
              <a:spcAft>
                <a:spcPts val="0"/>
              </a:spcAft>
              <a:buClr>
                <a:schemeClr val="accent1"/>
              </a:buClr>
              <a:buSzPts val="2000"/>
              <a:buNone/>
            </a:pPr>
            <a:endParaRPr dirty="0"/>
          </a:p>
          <a:p>
            <a:pPr marL="228600" lvl="0" indent="-101600" algn="l" rtl="0">
              <a:lnSpc>
                <a:spcPct val="100000"/>
              </a:lnSpc>
              <a:spcBef>
                <a:spcPts val="1000"/>
              </a:spcBef>
              <a:spcAft>
                <a:spcPts val="0"/>
              </a:spcAft>
              <a:buClr>
                <a:schemeClr val="accent1"/>
              </a:buClr>
              <a:buSzPts val="2000"/>
              <a:buNone/>
            </a:pPr>
            <a:endParaRPr dirty="0"/>
          </a:p>
          <a:p>
            <a:pPr marL="0" lvl="0" indent="0" algn="l" rtl="0">
              <a:lnSpc>
                <a:spcPct val="100000"/>
              </a:lnSpc>
              <a:spcBef>
                <a:spcPts val="1000"/>
              </a:spcBef>
              <a:spcAft>
                <a:spcPts val="0"/>
              </a:spcAft>
              <a:buSzPts val="2000"/>
              <a:buNone/>
            </a:pPr>
            <a:r>
              <a:rPr lang="en-US" dirty="0"/>
              <a:t>4. Apply drops of extracted specimen to the specimen well of the test device. Add the exact number of drops specified by the manufacturer.</a:t>
            </a:r>
            <a:endParaRPr dirty="0"/>
          </a:p>
          <a:p>
            <a:pPr marL="457200" lvl="0" indent="-330200" algn="l" rtl="0">
              <a:lnSpc>
                <a:spcPct val="100000"/>
              </a:lnSpc>
              <a:spcBef>
                <a:spcPts val="1000"/>
              </a:spcBef>
              <a:spcAft>
                <a:spcPts val="0"/>
              </a:spcAft>
              <a:buSzPts val="2000"/>
              <a:buNone/>
            </a:pPr>
            <a:endParaRPr dirty="0"/>
          </a:p>
          <a:p>
            <a:pPr marL="0" lvl="0" indent="0" algn="l" rtl="0">
              <a:lnSpc>
                <a:spcPct val="100000"/>
              </a:lnSpc>
              <a:spcBef>
                <a:spcPts val="1000"/>
              </a:spcBef>
              <a:spcAft>
                <a:spcPts val="0"/>
              </a:spcAft>
              <a:buSzPts val="2000"/>
              <a:buNone/>
            </a:pPr>
            <a:r>
              <a:rPr lang="en-US" dirty="0"/>
              <a:t>5. Read and record the test result after the specified period of time.</a:t>
            </a:r>
            <a:endParaRPr dirty="0"/>
          </a:p>
          <a:p>
            <a:pPr marL="228600" lvl="0" indent="-101600" algn="l" rtl="0">
              <a:lnSpc>
                <a:spcPct val="100000"/>
              </a:lnSpc>
              <a:spcBef>
                <a:spcPts val="1000"/>
              </a:spcBef>
              <a:spcAft>
                <a:spcPts val="0"/>
              </a:spcAft>
              <a:buClr>
                <a:schemeClr val="accent1"/>
              </a:buClr>
              <a:buSzPts val="2000"/>
              <a:buNone/>
            </a:pPr>
            <a:endParaRPr dirty="0"/>
          </a:p>
        </p:txBody>
      </p:sp>
      <p:sp>
        <p:nvSpPr>
          <p:cNvPr id="159" name="Google Shape;159;p8"/>
          <p:cNvSpPr txBox="1">
            <a:spLocks noGrp="1"/>
          </p:cNvSpPr>
          <p:nvPr>
            <p:ph type="sldNum" idx="12"/>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9</a:t>
            </a:fld>
            <a:endParaRPr sz="1000"/>
          </a:p>
        </p:txBody>
      </p:sp>
      <p:sp>
        <p:nvSpPr>
          <p:cNvPr id="160" name="Google Shape;160;p8"/>
          <p:cNvSpPr/>
          <p:nvPr/>
        </p:nvSpPr>
        <p:spPr>
          <a:xfrm>
            <a:off x="8153400" y="2938255"/>
            <a:ext cx="1224501" cy="389614"/>
          </a:xfrm>
          <a:prstGeom prst="rightArrow">
            <a:avLst>
              <a:gd name="adj1" fmla="val 50000"/>
              <a:gd name="adj2" fmla="val 50000"/>
            </a:avLst>
          </a:prstGeom>
          <a:solidFill>
            <a:srgbClr val="009AC9"/>
          </a:solidFill>
          <a:ln>
            <a:noFill/>
          </a:ln>
        </p:spPr>
        <p:txBody>
          <a:bodyPr spcFirstLastPara="1" wrap="square" lIns="38100" tIns="38100" rIns="38100" bIns="38100" anchor="ctr" anchorCtr="0">
            <a:spAutoFit/>
          </a:bodyPr>
          <a:lstStyle/>
          <a:p>
            <a:pPr marL="0" marR="0" lvl="0" indent="0" algn="ctr" rtl="0">
              <a:lnSpc>
                <a:spcPct val="100000"/>
              </a:lnSpc>
              <a:spcBef>
                <a:spcPts val="0"/>
              </a:spcBef>
              <a:spcAft>
                <a:spcPts val="0"/>
              </a:spcAft>
              <a:buClr>
                <a:schemeClr val="dk1"/>
              </a:buClr>
              <a:buSzPts val="3200"/>
              <a:buFont typeface="Arial"/>
              <a:buNone/>
            </a:pPr>
            <a:endParaRPr sz="3200" b="0" i="0" u="none" strike="noStrike" cap="none">
              <a:solidFill>
                <a:srgbClr val="FFFFFF"/>
              </a:solidFill>
              <a:latin typeface="Arial"/>
              <a:ea typeface="Arial"/>
              <a:cs typeface="Arial"/>
              <a:sym typeface="Arial"/>
            </a:endParaRPr>
          </a:p>
        </p:txBody>
      </p:sp>
      <p:sp>
        <p:nvSpPr>
          <p:cNvPr id="161" name="Google Shape;161;p8"/>
          <p:cNvSpPr/>
          <p:nvPr/>
        </p:nvSpPr>
        <p:spPr>
          <a:xfrm>
            <a:off x="8153234" y="4427944"/>
            <a:ext cx="1224501" cy="389614"/>
          </a:xfrm>
          <a:prstGeom prst="rightArrow">
            <a:avLst>
              <a:gd name="adj1" fmla="val 50000"/>
              <a:gd name="adj2" fmla="val 50000"/>
            </a:avLst>
          </a:prstGeom>
          <a:solidFill>
            <a:srgbClr val="009AC9"/>
          </a:solidFill>
          <a:ln>
            <a:noFill/>
          </a:ln>
        </p:spPr>
        <p:txBody>
          <a:bodyPr spcFirstLastPara="1" wrap="square" lIns="38100" tIns="38100" rIns="38100" bIns="38100" anchor="ctr" anchorCtr="0">
            <a:spAutoFit/>
          </a:bodyPr>
          <a:lstStyle/>
          <a:p>
            <a:pPr marL="0" marR="0" lvl="0" indent="0" algn="ctr" rtl="0">
              <a:lnSpc>
                <a:spcPct val="100000"/>
              </a:lnSpc>
              <a:spcBef>
                <a:spcPts val="0"/>
              </a:spcBef>
              <a:spcAft>
                <a:spcPts val="0"/>
              </a:spcAft>
              <a:buClr>
                <a:schemeClr val="dk1"/>
              </a:buClr>
              <a:buSzPts val="3200"/>
              <a:buFont typeface="Arial"/>
              <a:buNone/>
            </a:pPr>
            <a:endParaRPr sz="3200" b="0" i="0" u="none" strike="noStrike" cap="none">
              <a:solidFill>
                <a:srgbClr val="FFFFFF"/>
              </a:solidFill>
              <a:latin typeface="Arial"/>
              <a:ea typeface="Arial"/>
              <a:cs typeface="Arial"/>
              <a:sym typeface="Arial"/>
            </a:endParaRPr>
          </a:p>
        </p:txBody>
      </p:sp>
      <p:pic>
        <p:nvPicPr>
          <p:cNvPr id="162" name="Google Shape;162;p8" descr="Icon&#10;&#10;Description automatically generated"/>
          <p:cNvPicPr preferRelativeResize="0"/>
          <p:nvPr/>
        </p:nvPicPr>
        <p:blipFill rotWithShape="1">
          <a:blip r:embed="rId4">
            <a:alphaModFix/>
          </a:blip>
          <a:srcRect/>
          <a:stretch/>
        </p:blipFill>
        <p:spPr>
          <a:xfrm>
            <a:off x="9731245" y="2127612"/>
            <a:ext cx="2256900" cy="1889327"/>
          </a:xfrm>
          <a:prstGeom prst="rect">
            <a:avLst/>
          </a:prstGeom>
          <a:noFill/>
          <a:ln>
            <a:noFill/>
          </a:ln>
        </p:spPr>
      </p:pic>
      <p:pic>
        <p:nvPicPr>
          <p:cNvPr id="163" name="Google Shape;163;p8" descr="A close up of a clip&#10;&#10;Description automatically generated"/>
          <p:cNvPicPr preferRelativeResize="0"/>
          <p:nvPr/>
        </p:nvPicPr>
        <p:blipFill rotWithShape="1">
          <a:blip r:embed="rId5">
            <a:alphaModFix/>
          </a:blip>
          <a:srcRect/>
          <a:stretch/>
        </p:blipFill>
        <p:spPr>
          <a:xfrm>
            <a:off x="9597058" y="4130909"/>
            <a:ext cx="2390921" cy="1373298"/>
          </a:xfrm>
          <a:prstGeom prst="rect">
            <a:avLst/>
          </a:prstGeom>
          <a:noFill/>
          <a:ln>
            <a:noFill/>
          </a:ln>
        </p:spPr>
      </p:pic>
      <p:sp>
        <p:nvSpPr>
          <p:cNvPr id="10" name="Footer Placeholder 3">
            <a:extLst>
              <a:ext uri="{FF2B5EF4-FFF2-40B4-BE49-F238E27FC236}">
                <a16:creationId xmlns:a16="http://schemas.microsoft.com/office/drawing/2014/main" id="{4D60CA19-71E4-44C4-8591-DFA8AFC50B5D}"/>
              </a:ext>
            </a:extLst>
          </p:cNvPr>
          <p:cNvSpPr>
            <a:spLocks noGrp="1"/>
          </p:cNvSpPr>
          <p:nvPr>
            <p:ph type="ftr" sz="quarter" idx="11"/>
          </p:nvPr>
        </p:nvSpPr>
        <p:spPr>
          <a:xfrm>
            <a:off x="838200" y="6356350"/>
            <a:ext cx="7315200" cy="501650"/>
          </a:xfrm>
        </p:spPr>
        <p:txBody>
          <a:bodyPr/>
          <a:lstStyle/>
          <a:p>
            <a:r>
              <a:rPr lang="en-US" dirty="0"/>
              <a:t>SARS-CoV-2 Antigen Rapid Diagnostic Test Training Workshop – v3.0 | Performing the SARS-CoV-2 Antigen RDT </a:t>
            </a:r>
          </a:p>
        </p:txBody>
      </p:sp>
      <p:grpSp>
        <p:nvGrpSpPr>
          <p:cNvPr id="11" name="Group 10">
            <a:extLst>
              <a:ext uri="{FF2B5EF4-FFF2-40B4-BE49-F238E27FC236}">
                <a16:creationId xmlns:a16="http://schemas.microsoft.com/office/drawing/2014/main" id="{C11F2C4B-DCF5-426A-AAED-5EA5D2C485EA}"/>
              </a:ext>
            </a:extLst>
          </p:cNvPr>
          <p:cNvGrpSpPr/>
          <p:nvPr/>
        </p:nvGrpSpPr>
        <p:grpSpPr>
          <a:xfrm>
            <a:off x="8153234" y="1421910"/>
            <a:ext cx="3888782" cy="596348"/>
            <a:chOff x="7861998" y="1527451"/>
            <a:chExt cx="3888782" cy="596348"/>
          </a:xfrm>
        </p:grpSpPr>
        <p:sp>
          <p:nvSpPr>
            <p:cNvPr id="12" name="Oval 11">
              <a:extLst>
                <a:ext uri="{FF2B5EF4-FFF2-40B4-BE49-F238E27FC236}">
                  <a16:creationId xmlns:a16="http://schemas.microsoft.com/office/drawing/2014/main" id="{7D4E0C9B-FCBB-4229-A5F1-EBE44235AFA6}"/>
                </a:ext>
              </a:extLst>
            </p:cNvPr>
            <p:cNvSpPr/>
            <p:nvPr/>
          </p:nvSpPr>
          <p:spPr>
            <a:xfrm>
              <a:off x="7861998" y="1527451"/>
              <a:ext cx="596348" cy="596348"/>
            </a:xfrm>
            <a:prstGeom prst="ellipse">
              <a:avLst/>
            </a:prstGeom>
            <a:solidFill>
              <a:srgbClr val="009A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 name="Graphic 12" descr="Pencil">
              <a:extLst>
                <a:ext uri="{FF2B5EF4-FFF2-40B4-BE49-F238E27FC236}">
                  <a16:creationId xmlns:a16="http://schemas.microsoft.com/office/drawing/2014/main" id="{0252A204-649F-4F48-ABE0-E654417EA087}"/>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983941" y="1649394"/>
              <a:ext cx="352462" cy="352462"/>
            </a:xfrm>
            <a:prstGeom prst="rect">
              <a:avLst/>
            </a:prstGeom>
          </p:spPr>
        </p:pic>
        <p:sp>
          <p:nvSpPr>
            <p:cNvPr id="14" name="TextBox 13">
              <a:extLst>
                <a:ext uri="{FF2B5EF4-FFF2-40B4-BE49-F238E27FC236}">
                  <a16:creationId xmlns:a16="http://schemas.microsoft.com/office/drawing/2014/main" id="{F50C41C8-D58C-415F-989C-F6F6809D3DD5}"/>
                </a:ext>
              </a:extLst>
            </p:cNvPr>
            <p:cNvSpPr txBox="1"/>
            <p:nvPr/>
          </p:nvSpPr>
          <p:spPr>
            <a:xfrm>
              <a:off x="8352305" y="1626785"/>
              <a:ext cx="3398475" cy="430887"/>
            </a:xfrm>
            <a:prstGeom prst="rect">
              <a:avLst/>
            </a:prstGeom>
            <a:solidFill>
              <a:srgbClr val="009AC9"/>
            </a:solidFill>
            <a:ln>
              <a:noFill/>
            </a:ln>
          </p:spPr>
          <p:txBody>
            <a:bodyPr wrap="square" rtlCol="0">
              <a:spAutoFit/>
            </a:bodyPr>
            <a:lstStyle/>
            <a:p>
              <a:r>
                <a:rPr lang="en-US" altLang="en-US" sz="1100" dirty="0">
                  <a:solidFill>
                    <a:srgbClr val="FFFFFF"/>
                  </a:solidFill>
                  <a:ea typeface="Calibri" charset="0"/>
                  <a:cs typeface="Calibri" charset="0"/>
                </a:rPr>
                <a:t>This slide may need to be adapted based on the SARS-CoV-2 Antigen RDT in use </a:t>
              </a:r>
            </a:p>
          </p:txBody>
        </p:sp>
      </p:grpSp>
    </p:spTree>
    <p:custDataLst>
      <p:tags r:id="rId1"/>
    </p:custData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22"/>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Custom 20">
      <a:dk1>
        <a:srgbClr val="424242"/>
      </a:dk1>
      <a:lt1>
        <a:srgbClr val="FFFFFF"/>
      </a:lt1>
      <a:dk2>
        <a:srgbClr val="44546A"/>
      </a:dk2>
      <a:lt2>
        <a:srgbClr val="E7E6E6"/>
      </a:lt2>
      <a:accent1>
        <a:srgbClr val="0087BC"/>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8A2F18066C03F5499150099924B49185" ma:contentTypeVersion="13" ma:contentTypeDescription="Create a new document." ma:contentTypeScope="" ma:versionID="2315772953c8bd93a8996c238dcba93d">
  <xsd:schema xmlns:xsd="http://www.w3.org/2001/XMLSchema" xmlns:xs="http://www.w3.org/2001/XMLSchema" xmlns:p="http://schemas.microsoft.com/office/2006/metadata/properties" xmlns:ns2="759e0dc5-5fc7-4b1a-9988-0ec5a3af862d" xmlns:ns3="450f158c-397a-4a9d-b005-a44c92e0fccb" targetNamespace="http://schemas.microsoft.com/office/2006/metadata/properties" ma:root="true" ma:fieldsID="5d6c42228201fd9bf3b58f2a45ac1aa4" ns2:_="" ns3:_="">
    <xsd:import namespace="759e0dc5-5fc7-4b1a-9988-0ec5a3af862d"/>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Locatio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59e0dc5-5fc7-4b1a-9988-0ec5a3af862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KeyPoints" ma:index="11" nillable="true" ma:displayName="MediaServiceAutoKeyPoints" ma:hidden="true" ma:internalName="MediaServiceAutoKeyPoints" ma:readOnly="true">
      <xsd:simpleType>
        <xsd:restriction base="dms:Note"/>
      </xsd:simpleType>
    </xsd:element>
    <xsd:element name="MediaServiceKeyPoints" ma:index="12" nillable="true" ma:displayName="KeyPoints" ma:internalName="MediaServiceKeyPoints" ma:readOnly="true">
      <xsd:simpleType>
        <xsd:restriction base="dms:Note">
          <xsd:maxLength value="255"/>
        </xsd:restriction>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66F9A57-8E04-447F-B210-61FB0ED75036}">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DF241323-B705-45E5-AE0A-580CE2C579BC}">
  <ds:schemaRefs>
    <ds:schemaRef ds:uri="http://schemas.microsoft.com/sharepoint/v3/contenttype/forms"/>
  </ds:schemaRefs>
</ds:datastoreItem>
</file>

<file path=customXml/itemProps3.xml><?xml version="1.0" encoding="utf-8"?>
<ds:datastoreItem xmlns:ds="http://schemas.openxmlformats.org/officeDocument/2006/customXml" ds:itemID="{E78E11BC-0060-43A2-9F3B-3EB1925B0A5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59e0dc5-5fc7-4b1a-9988-0ec5a3af862d"/>
    <ds:schemaRef ds:uri="450f158c-397a-4a9d-b005-a44c92e0fc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42</TotalTime>
  <Words>1781</Words>
  <Application>Microsoft Office PowerPoint</Application>
  <PresentationFormat>Widescreen</PresentationFormat>
  <Paragraphs>194</Paragraphs>
  <Slides>25</Slides>
  <Notes>17</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Office Theme</vt:lpstr>
      <vt:lpstr>08</vt:lpstr>
      <vt:lpstr>Disclaimer</vt:lpstr>
      <vt:lpstr>Learning objectives</vt:lpstr>
      <vt:lpstr>SARS-CoV-2 Antigen RDT testing</vt:lpstr>
      <vt:lpstr>SARS-CoV-2 Antigen RDT kit contents</vt:lpstr>
      <vt:lpstr>Precautions</vt:lpstr>
      <vt:lpstr>Getting ready</vt:lpstr>
      <vt:lpstr>SARS-CoV-2 Antigen RDT testing procedure (1)</vt:lpstr>
      <vt:lpstr>SARS-CoV-2 Antigen RDT testing procedure (2)</vt:lpstr>
      <vt:lpstr>SARS-CoV-2 Antigen RDT testing procedure (3)</vt:lpstr>
      <vt:lpstr>Interpreting RDT results</vt:lpstr>
      <vt:lpstr>Result interpretation: Negative results</vt:lpstr>
      <vt:lpstr>Result interpretation: Positive results</vt:lpstr>
      <vt:lpstr>Result interpretation: Invalid results</vt:lpstr>
      <vt:lpstr>Reading RDTs</vt:lpstr>
      <vt:lpstr>Demonstration video</vt:lpstr>
      <vt:lpstr>Demonstration &amp; practical</vt:lpstr>
      <vt:lpstr>Activity: Workstation setup</vt:lpstr>
      <vt:lpstr>Hands-on practice</vt:lpstr>
      <vt:lpstr>Practical interpretation of test results</vt:lpstr>
      <vt:lpstr>Activity: Test interpretation (1)</vt:lpstr>
      <vt:lpstr>Activity: Test interpretation (2)</vt:lpstr>
      <vt:lpstr>Common SARS-CoV-2 Antigen RDT challenges</vt:lpstr>
      <vt:lpstr>PowerPoint Presentation</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08</dc:title>
  <dc:creator>JOHN ROSS PAPA</dc:creator>
  <cp:lastModifiedBy>natacha milhano</cp:lastModifiedBy>
  <cp:revision>96</cp:revision>
  <dcterms:created xsi:type="dcterms:W3CDTF">2020-10-08T10:02:18Z</dcterms:created>
  <dcterms:modified xsi:type="dcterms:W3CDTF">2022-07-12T16:44:54Z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A3E1458A-35B4-45EC-A542-1120EDC2240A</vt:lpwstr>
  </property>
  <property fmtid="{D5CDD505-2E9C-101B-9397-08002B2CF9AE}" pid="3" name="ArticulatePath">
    <vt:lpwstr>https://worldhealthorg-my.sharepoint.com/personal/traorez_who_int/Documents/Track changes_EN/8_SARS-CoV-2 RDT_OpenWHO_08_Performing RDT_testing_v1.0</vt:lpwstr>
  </property>
  <property fmtid="{D5CDD505-2E9C-101B-9397-08002B2CF9AE}" pid="4" name="ContentTypeId">
    <vt:lpwstr>0x0101008A2F18066C03F5499150099924B49185</vt:lpwstr>
  </property>
</Properties>
</file>